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5"/>
  </p:notesMasterIdLst>
  <p:sldIdLst>
    <p:sldId id="256" r:id="rId5"/>
    <p:sldId id="258" r:id="rId6"/>
    <p:sldId id="332" r:id="rId7"/>
    <p:sldId id="333" r:id="rId8"/>
    <p:sldId id="334" r:id="rId9"/>
    <p:sldId id="259" r:id="rId10"/>
    <p:sldId id="261" r:id="rId11"/>
    <p:sldId id="260" r:id="rId12"/>
    <p:sldId id="262" r:id="rId13"/>
    <p:sldId id="263" r:id="rId14"/>
  </p:sldIdLst>
  <p:sldSz cx="18288000" cy="10287000"/>
  <p:notesSz cx="6858000" cy="9144000"/>
  <p:embeddedFontLst>
    <p:embeddedFont>
      <p:font typeface="Morisawa Role Sans Text Pro Bold" panose="020B0604020202020204" charset="0"/>
      <p:regular r:id="rId16"/>
    </p:embeddedFont>
    <p:embeddedFont>
      <p:font typeface="Nexa" panose="020B0604020202020204" charset="0"/>
      <p:regular r:id="rId17"/>
    </p:embeddedFont>
    <p:embeddedFont>
      <p:font typeface="Nexa Heavy" panose="020B0604020202020204" charset="0"/>
      <p:regular r:id="rId18"/>
    </p:embeddedFont>
    <p:embeddedFont>
      <p:font typeface="Open Sans" panose="020B060603050402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33" autoAdjust="0"/>
    <p:restoredTop sz="94660"/>
  </p:normalViewPr>
  <p:slideViewPr>
    <p:cSldViewPr snapToGrid="0" showGuides="1">
      <p:cViewPr varScale="1">
        <p:scale>
          <a:sx n="77" d="100"/>
          <a:sy n="77" d="100"/>
        </p:scale>
        <p:origin x="1278"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3.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2.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7.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laudia Sroka" userId="f42b20a0-3d00-43b5-9f1b-b97d376302bf" providerId="ADAL" clId="{6CEACF41-5745-4189-ABE4-12E323885BEF}"/>
    <pc:docChg chg="undo redo custSel addSld delSld modSld sldOrd modMainMaster">
      <pc:chgData name="Klaudia Sroka" userId="f42b20a0-3d00-43b5-9f1b-b97d376302bf" providerId="ADAL" clId="{6CEACF41-5745-4189-ABE4-12E323885BEF}" dt="2026-04-23T07:27:46.024" v="808" actId="1076"/>
      <pc:docMkLst>
        <pc:docMk/>
      </pc:docMkLst>
      <pc:sldChg chg="addSp delSp modSp mod">
        <pc:chgData name="Klaudia Sroka" userId="f42b20a0-3d00-43b5-9f1b-b97d376302bf" providerId="ADAL" clId="{6CEACF41-5745-4189-ABE4-12E323885BEF}" dt="2026-04-22T14:26:04.188" v="120" actId="1076"/>
        <pc:sldMkLst>
          <pc:docMk/>
          <pc:sldMk cId="0" sldId="256"/>
        </pc:sldMkLst>
        <pc:spChg chg="mod">
          <ac:chgData name="Klaudia Sroka" userId="f42b20a0-3d00-43b5-9f1b-b97d376302bf" providerId="ADAL" clId="{6CEACF41-5745-4189-ABE4-12E323885BEF}" dt="2026-04-22T14:26:04.188" v="120" actId="1076"/>
          <ac:spMkLst>
            <pc:docMk/>
            <pc:sldMk cId="0" sldId="256"/>
            <ac:spMk id="2" creationId="{00000000-0000-0000-0000-000000000000}"/>
          </ac:spMkLst>
        </pc:spChg>
        <pc:spChg chg="mod">
          <ac:chgData name="Klaudia Sroka" userId="f42b20a0-3d00-43b5-9f1b-b97d376302bf" providerId="ADAL" clId="{6CEACF41-5745-4189-ABE4-12E323885BEF}" dt="2026-04-22T14:21:52.101" v="20" actId="1076"/>
          <ac:spMkLst>
            <pc:docMk/>
            <pc:sldMk cId="0" sldId="256"/>
            <ac:spMk id="5" creationId="{00000000-0000-0000-0000-000000000000}"/>
          </ac:spMkLst>
        </pc:spChg>
        <pc:spChg chg="add mod">
          <ac:chgData name="Klaudia Sroka" userId="f42b20a0-3d00-43b5-9f1b-b97d376302bf" providerId="ADAL" clId="{6CEACF41-5745-4189-ABE4-12E323885BEF}" dt="2026-04-22T14:22:40.765" v="37" actId="1037"/>
          <ac:spMkLst>
            <pc:docMk/>
            <pc:sldMk cId="0" sldId="256"/>
            <ac:spMk id="8" creationId="{0179551E-91E0-3E87-0181-4DD3D94FB124}"/>
          </ac:spMkLst>
        </pc:spChg>
        <pc:picChg chg="add mod">
          <ac:chgData name="Klaudia Sroka" userId="f42b20a0-3d00-43b5-9f1b-b97d376302bf" providerId="ADAL" clId="{6CEACF41-5745-4189-ABE4-12E323885BEF}" dt="2026-04-22T14:21:58.693" v="22" actId="14100"/>
          <ac:picMkLst>
            <pc:docMk/>
            <pc:sldMk cId="0" sldId="256"/>
            <ac:picMk id="7" creationId="{DF8D358A-7378-9DD9-9317-D7C30E965F6C}"/>
          </ac:picMkLst>
        </pc:picChg>
      </pc:sldChg>
      <pc:sldChg chg="addSp delSp modSp add mod ord">
        <pc:chgData name="Klaudia Sroka" userId="f42b20a0-3d00-43b5-9f1b-b97d376302bf" providerId="ADAL" clId="{6CEACF41-5745-4189-ABE4-12E323885BEF}" dt="2026-04-23T07:05:43.835" v="194" actId="1076"/>
        <pc:sldMkLst>
          <pc:docMk/>
          <pc:sldMk cId="3514889663" sldId="258"/>
        </pc:sldMkLst>
        <pc:spChg chg="mod">
          <ac:chgData name="Klaudia Sroka" userId="f42b20a0-3d00-43b5-9f1b-b97d376302bf" providerId="ADAL" clId="{6CEACF41-5745-4189-ABE4-12E323885BEF}" dt="2026-04-22T14:28:50.185" v="156" actId="34135"/>
          <ac:spMkLst>
            <pc:docMk/>
            <pc:sldMk cId="3514889663" sldId="258"/>
            <ac:spMk id="2" creationId="{0A8119C6-783D-1D32-83FD-E8B9BAB88DF5}"/>
          </ac:spMkLst>
        </pc:spChg>
        <pc:spChg chg="mod">
          <ac:chgData name="Klaudia Sroka" userId="f42b20a0-3d00-43b5-9f1b-b97d376302bf" providerId="ADAL" clId="{6CEACF41-5745-4189-ABE4-12E323885BEF}" dt="2026-04-22T14:28:48.115" v="155" actId="34135"/>
          <ac:spMkLst>
            <pc:docMk/>
            <pc:sldMk cId="3514889663" sldId="258"/>
            <ac:spMk id="5" creationId="{D658F113-B929-35D3-C222-BAF2752DEB9C}"/>
          </ac:spMkLst>
        </pc:spChg>
        <pc:spChg chg="mod">
          <ac:chgData name="Klaudia Sroka" userId="f42b20a0-3d00-43b5-9f1b-b97d376302bf" providerId="ADAL" clId="{6CEACF41-5745-4189-ABE4-12E323885BEF}" dt="2026-04-22T14:28:53.491" v="157" actId="34135"/>
          <ac:spMkLst>
            <pc:docMk/>
            <pc:sldMk cId="3514889663" sldId="258"/>
            <ac:spMk id="6" creationId="{B37CB501-35CE-54E7-6905-83A695BCD608}"/>
          </ac:spMkLst>
        </pc:spChg>
        <pc:spChg chg="mod">
          <ac:chgData name="Klaudia Sroka" userId="f42b20a0-3d00-43b5-9f1b-b97d376302bf" providerId="ADAL" clId="{6CEACF41-5745-4189-ABE4-12E323885BEF}" dt="2026-04-23T07:03:55.042" v="192" actId="20577"/>
          <ac:spMkLst>
            <pc:docMk/>
            <pc:sldMk cId="3514889663" sldId="258"/>
            <ac:spMk id="11" creationId="{225606A8-B662-C987-F0BF-E0894614701E}"/>
          </ac:spMkLst>
        </pc:spChg>
        <pc:spChg chg="mod">
          <ac:chgData name="Klaudia Sroka" userId="f42b20a0-3d00-43b5-9f1b-b97d376302bf" providerId="ADAL" clId="{6CEACF41-5745-4189-ABE4-12E323885BEF}" dt="2026-04-22T14:38:16.691" v="159" actId="1076"/>
          <ac:spMkLst>
            <pc:docMk/>
            <pc:sldMk cId="3514889663" sldId="258"/>
            <ac:spMk id="12" creationId="{850E58D8-003D-F6B4-B687-C3FF1691E26C}"/>
          </ac:spMkLst>
        </pc:spChg>
        <pc:picChg chg="add mod">
          <ac:chgData name="Klaudia Sroka" userId="f42b20a0-3d00-43b5-9f1b-b97d376302bf" providerId="ADAL" clId="{6CEACF41-5745-4189-ABE4-12E323885BEF}" dt="2026-04-23T07:05:43.835" v="194" actId="1076"/>
          <ac:picMkLst>
            <pc:docMk/>
            <pc:sldMk cId="3514889663" sldId="258"/>
            <ac:picMk id="4" creationId="{EF36804B-9653-6056-DF30-AC8C0824E42F}"/>
          </ac:picMkLst>
        </pc:picChg>
      </pc:sldChg>
      <pc:sldChg chg="addSp delSp modSp add mod">
        <pc:chgData name="Klaudia Sroka" userId="f42b20a0-3d00-43b5-9f1b-b97d376302bf" providerId="ADAL" clId="{6CEACF41-5745-4189-ABE4-12E323885BEF}" dt="2026-04-23T07:20:13.841" v="554" actId="1076"/>
        <pc:sldMkLst>
          <pc:docMk/>
          <pc:sldMk cId="4084054288" sldId="259"/>
        </pc:sldMkLst>
        <pc:spChg chg="add mod">
          <ac:chgData name="Klaudia Sroka" userId="f42b20a0-3d00-43b5-9f1b-b97d376302bf" providerId="ADAL" clId="{6CEACF41-5745-4189-ABE4-12E323885BEF}" dt="2026-04-23T07:09:05.055" v="244"/>
          <ac:spMkLst>
            <pc:docMk/>
            <pc:sldMk cId="4084054288" sldId="259"/>
            <ac:spMk id="10" creationId="{CC2C0F6C-3102-C9C6-EF34-054FC678F048}"/>
          </ac:spMkLst>
        </pc:spChg>
        <pc:spChg chg="add del mod">
          <ac:chgData name="Klaudia Sroka" userId="f42b20a0-3d00-43b5-9f1b-b97d376302bf" providerId="ADAL" clId="{6CEACF41-5745-4189-ABE4-12E323885BEF}" dt="2026-04-23T07:12:01.771" v="300" actId="20577"/>
          <ac:spMkLst>
            <pc:docMk/>
            <pc:sldMk cId="4084054288" sldId="259"/>
            <ac:spMk id="11" creationId="{F2E59F33-E35B-FDB3-AF07-9CD1817D8159}"/>
          </ac:spMkLst>
        </pc:spChg>
        <pc:spChg chg="mod">
          <ac:chgData name="Klaudia Sroka" userId="f42b20a0-3d00-43b5-9f1b-b97d376302bf" providerId="ADAL" clId="{6CEACF41-5745-4189-ABE4-12E323885BEF}" dt="2026-04-23T07:19:48.594" v="550" actId="255"/>
          <ac:spMkLst>
            <pc:docMk/>
            <pc:sldMk cId="4084054288" sldId="259"/>
            <ac:spMk id="12" creationId="{B2823B1E-8E6D-8BB4-3F08-3E53771C1775}"/>
          </ac:spMkLst>
        </pc:spChg>
        <pc:spChg chg="add mod">
          <ac:chgData name="Klaudia Sroka" userId="f42b20a0-3d00-43b5-9f1b-b97d376302bf" providerId="ADAL" clId="{6CEACF41-5745-4189-ABE4-12E323885BEF}" dt="2026-04-23T07:12:07.303" v="301" actId="1076"/>
          <ac:spMkLst>
            <pc:docMk/>
            <pc:sldMk cId="4084054288" sldId="259"/>
            <ac:spMk id="15" creationId="{5EF98DC3-2603-7B7C-FFB6-35D8BF7E6E22}"/>
          </ac:spMkLst>
        </pc:spChg>
        <pc:spChg chg="add mod">
          <ac:chgData name="Klaudia Sroka" userId="f42b20a0-3d00-43b5-9f1b-b97d376302bf" providerId="ADAL" clId="{6CEACF41-5745-4189-ABE4-12E323885BEF}" dt="2026-04-23T07:13:35.290" v="386"/>
          <ac:spMkLst>
            <pc:docMk/>
            <pc:sldMk cId="4084054288" sldId="259"/>
            <ac:spMk id="16" creationId="{CCF7CCB7-BE1F-EBF2-841B-BCC81B93303D}"/>
          </ac:spMkLst>
        </pc:spChg>
        <pc:spChg chg="add mod">
          <ac:chgData name="Klaudia Sroka" userId="f42b20a0-3d00-43b5-9f1b-b97d376302bf" providerId="ADAL" clId="{6CEACF41-5745-4189-ABE4-12E323885BEF}" dt="2026-04-23T07:14:19.764" v="435" actId="20577"/>
          <ac:spMkLst>
            <pc:docMk/>
            <pc:sldMk cId="4084054288" sldId="259"/>
            <ac:spMk id="17" creationId="{C0D67678-C3CC-7B66-E49D-F9AE8EF08F57}"/>
          </ac:spMkLst>
        </pc:spChg>
        <pc:spChg chg="add mod">
          <ac:chgData name="Klaudia Sroka" userId="f42b20a0-3d00-43b5-9f1b-b97d376302bf" providerId="ADAL" clId="{6CEACF41-5745-4189-ABE4-12E323885BEF}" dt="2026-04-23T07:15:38.329" v="464" actId="20577"/>
          <ac:spMkLst>
            <pc:docMk/>
            <pc:sldMk cId="4084054288" sldId="259"/>
            <ac:spMk id="18" creationId="{07B97AD5-AA3B-8232-2964-AA84A7811647}"/>
          </ac:spMkLst>
        </pc:spChg>
        <pc:picChg chg="add mod">
          <ac:chgData name="Klaudia Sroka" userId="f42b20a0-3d00-43b5-9f1b-b97d376302bf" providerId="ADAL" clId="{6CEACF41-5745-4189-ABE4-12E323885BEF}" dt="2026-04-23T07:20:13.841" v="554" actId="1076"/>
          <ac:picMkLst>
            <pc:docMk/>
            <pc:sldMk cId="4084054288" sldId="259"/>
            <ac:picMk id="14" creationId="{40090FFD-A9E9-39BE-4C80-EB92C1F9CA6B}"/>
          </ac:picMkLst>
        </pc:picChg>
        <pc:picChg chg="add mod">
          <ac:chgData name="Klaudia Sroka" userId="f42b20a0-3d00-43b5-9f1b-b97d376302bf" providerId="ADAL" clId="{6CEACF41-5745-4189-ABE4-12E323885BEF}" dt="2026-04-23T07:16:07.249" v="471" actId="1076"/>
          <ac:picMkLst>
            <pc:docMk/>
            <pc:sldMk cId="4084054288" sldId="259"/>
            <ac:picMk id="20" creationId="{1BB8AC93-47E6-ACB1-03A9-960758DA47A4}"/>
          </ac:picMkLst>
        </pc:picChg>
        <pc:picChg chg="add mod">
          <ac:chgData name="Klaudia Sroka" userId="f42b20a0-3d00-43b5-9f1b-b97d376302bf" providerId="ADAL" clId="{6CEACF41-5745-4189-ABE4-12E323885BEF}" dt="2026-04-23T07:16:57.217" v="488" actId="1076"/>
          <ac:picMkLst>
            <pc:docMk/>
            <pc:sldMk cId="4084054288" sldId="259"/>
            <ac:picMk id="22" creationId="{958216A2-EAC7-551F-334A-2753888CBA8F}"/>
          </ac:picMkLst>
        </pc:picChg>
        <pc:picChg chg="add mod">
          <ac:chgData name="Klaudia Sroka" userId="f42b20a0-3d00-43b5-9f1b-b97d376302bf" providerId="ADAL" clId="{6CEACF41-5745-4189-ABE4-12E323885BEF}" dt="2026-04-23T07:20:03.543" v="551" actId="14100"/>
          <ac:picMkLst>
            <pc:docMk/>
            <pc:sldMk cId="4084054288" sldId="259"/>
            <ac:picMk id="24" creationId="{6E14D8AF-D38C-DE16-E5F8-31A9184819DB}"/>
          </ac:picMkLst>
        </pc:picChg>
        <pc:picChg chg="add mod">
          <ac:chgData name="Klaudia Sroka" userId="f42b20a0-3d00-43b5-9f1b-b97d376302bf" providerId="ADAL" clId="{6CEACF41-5745-4189-ABE4-12E323885BEF}" dt="2026-04-23T07:20:06.035" v="552" actId="14100"/>
          <ac:picMkLst>
            <pc:docMk/>
            <pc:sldMk cId="4084054288" sldId="259"/>
            <ac:picMk id="26" creationId="{0C30A792-C227-BF02-4057-191290813EDF}"/>
          </ac:picMkLst>
        </pc:picChg>
      </pc:sldChg>
      <pc:sldChg chg="addSp delSp modSp add mod">
        <pc:chgData name="Klaudia Sroka" userId="f42b20a0-3d00-43b5-9f1b-b97d376302bf" providerId="ADAL" clId="{6CEACF41-5745-4189-ABE4-12E323885BEF}" dt="2026-04-23T07:26:34.186" v="789" actId="1076"/>
        <pc:sldMkLst>
          <pc:docMk/>
          <pc:sldMk cId="2987731398" sldId="260"/>
        </pc:sldMkLst>
        <pc:spChg chg="mod">
          <ac:chgData name="Klaudia Sroka" userId="f42b20a0-3d00-43b5-9f1b-b97d376302bf" providerId="ADAL" clId="{6CEACF41-5745-4189-ABE4-12E323885BEF}" dt="2026-04-23T07:24:37.283" v="748"/>
          <ac:spMkLst>
            <pc:docMk/>
            <pc:sldMk cId="2987731398" sldId="260"/>
            <ac:spMk id="4" creationId="{7DA326C8-F87D-4DE0-B92D-E6910743C15D}"/>
          </ac:spMkLst>
        </pc:spChg>
        <pc:spChg chg="mod">
          <ac:chgData name="Klaudia Sroka" userId="f42b20a0-3d00-43b5-9f1b-b97d376302bf" providerId="ADAL" clId="{6CEACF41-5745-4189-ABE4-12E323885BEF}" dt="2026-04-23T07:21:05.604" v="575" actId="20577"/>
          <ac:spMkLst>
            <pc:docMk/>
            <pc:sldMk cId="2987731398" sldId="260"/>
            <ac:spMk id="11" creationId="{31725B37-A6BD-D921-8BFF-B23D987851F0}"/>
          </ac:spMkLst>
        </pc:spChg>
        <pc:spChg chg="mod">
          <ac:chgData name="Klaudia Sroka" userId="f42b20a0-3d00-43b5-9f1b-b97d376302bf" providerId="ADAL" clId="{6CEACF41-5745-4189-ABE4-12E323885BEF}" dt="2026-04-23T07:19:36.287" v="548" actId="255"/>
          <ac:spMkLst>
            <pc:docMk/>
            <pc:sldMk cId="2987731398" sldId="260"/>
            <ac:spMk id="12" creationId="{30A9344C-5DDB-353C-3AD2-67AB5DDAC3C2}"/>
          </ac:spMkLst>
        </pc:spChg>
        <pc:spChg chg="mod">
          <ac:chgData name="Klaudia Sroka" userId="f42b20a0-3d00-43b5-9f1b-b97d376302bf" providerId="ADAL" clId="{6CEACF41-5745-4189-ABE4-12E323885BEF}" dt="2026-04-23T07:21:56.577" v="617" actId="20577"/>
          <ac:spMkLst>
            <pc:docMk/>
            <pc:sldMk cId="2987731398" sldId="260"/>
            <ac:spMk id="15" creationId="{0CBC5035-3547-078A-C0F6-749186CC9AF5}"/>
          </ac:spMkLst>
        </pc:spChg>
        <pc:spChg chg="mod">
          <ac:chgData name="Klaudia Sroka" userId="f42b20a0-3d00-43b5-9f1b-b97d376302bf" providerId="ADAL" clId="{6CEACF41-5745-4189-ABE4-12E323885BEF}" dt="2026-04-23T07:22:57.187" v="666" actId="20577"/>
          <ac:spMkLst>
            <pc:docMk/>
            <pc:sldMk cId="2987731398" sldId="260"/>
            <ac:spMk id="16" creationId="{C2D59796-2079-280D-CE81-DE524833814C}"/>
          </ac:spMkLst>
        </pc:spChg>
        <pc:spChg chg="mod">
          <ac:chgData name="Klaudia Sroka" userId="f42b20a0-3d00-43b5-9f1b-b97d376302bf" providerId="ADAL" clId="{6CEACF41-5745-4189-ABE4-12E323885BEF}" dt="2026-04-23T07:23:35.893" v="692" actId="20577"/>
          <ac:spMkLst>
            <pc:docMk/>
            <pc:sldMk cId="2987731398" sldId="260"/>
            <ac:spMk id="17" creationId="{FF05E179-0D5A-3703-83E2-A97148414437}"/>
          </ac:spMkLst>
        </pc:spChg>
        <pc:spChg chg="mod">
          <ac:chgData name="Klaudia Sroka" userId="f42b20a0-3d00-43b5-9f1b-b97d376302bf" providerId="ADAL" clId="{6CEACF41-5745-4189-ABE4-12E323885BEF}" dt="2026-04-23T07:24:22.676" v="746" actId="20577"/>
          <ac:spMkLst>
            <pc:docMk/>
            <pc:sldMk cId="2987731398" sldId="260"/>
            <ac:spMk id="18" creationId="{9ABD9476-4D48-3254-9D4C-6B4D38427342}"/>
          </ac:spMkLst>
        </pc:spChg>
        <pc:grpChg chg="add mod">
          <ac:chgData name="Klaudia Sroka" userId="f42b20a0-3d00-43b5-9f1b-b97d376302bf" providerId="ADAL" clId="{6CEACF41-5745-4189-ABE4-12E323885BEF}" dt="2026-04-23T07:25:06.129" v="757" actId="1076"/>
          <ac:grpSpMkLst>
            <pc:docMk/>
            <pc:sldMk cId="2987731398" sldId="260"/>
            <ac:grpSpMk id="3" creationId="{8A9946DA-3723-7FA9-778E-46CFEF576CE3}"/>
          </ac:grpSpMkLst>
        </pc:grpChg>
        <pc:picChg chg="add mod">
          <ac:chgData name="Klaudia Sroka" userId="f42b20a0-3d00-43b5-9f1b-b97d376302bf" providerId="ADAL" clId="{6CEACF41-5745-4189-ABE4-12E323885BEF}" dt="2026-04-23T07:26:27.816" v="784" actId="1076"/>
          <ac:picMkLst>
            <pc:docMk/>
            <pc:sldMk cId="2987731398" sldId="260"/>
            <ac:picMk id="8" creationId="{A7709EC0-6530-92B7-F7ED-BF68AACD58EC}"/>
          </ac:picMkLst>
        </pc:picChg>
        <pc:picChg chg="add mod">
          <ac:chgData name="Klaudia Sroka" userId="f42b20a0-3d00-43b5-9f1b-b97d376302bf" providerId="ADAL" clId="{6CEACF41-5745-4189-ABE4-12E323885BEF}" dt="2026-04-23T07:26:28.775" v="785" actId="1076"/>
          <ac:picMkLst>
            <pc:docMk/>
            <pc:sldMk cId="2987731398" sldId="260"/>
            <ac:picMk id="13" creationId="{1EE868F8-DFB3-7254-5E28-A42EFF5183DA}"/>
          </ac:picMkLst>
        </pc:picChg>
        <pc:picChg chg="add mod">
          <ac:chgData name="Klaudia Sroka" userId="f42b20a0-3d00-43b5-9f1b-b97d376302bf" providerId="ADAL" clId="{6CEACF41-5745-4189-ABE4-12E323885BEF}" dt="2026-04-23T07:26:29.897" v="786" actId="1076"/>
          <ac:picMkLst>
            <pc:docMk/>
            <pc:sldMk cId="2987731398" sldId="260"/>
            <ac:picMk id="21" creationId="{8C6FCA4F-70A0-0589-0455-43D3AE2F2709}"/>
          </ac:picMkLst>
        </pc:picChg>
        <pc:picChg chg="add mod">
          <ac:chgData name="Klaudia Sroka" userId="f42b20a0-3d00-43b5-9f1b-b97d376302bf" providerId="ADAL" clId="{6CEACF41-5745-4189-ABE4-12E323885BEF}" dt="2026-04-23T07:26:34.186" v="789" actId="1076"/>
          <ac:picMkLst>
            <pc:docMk/>
            <pc:sldMk cId="2987731398" sldId="260"/>
            <ac:picMk id="25" creationId="{EE1901EB-3394-2FF1-C6BD-33D50FD2EB28}"/>
          </ac:picMkLst>
        </pc:picChg>
      </pc:sldChg>
      <pc:sldChg chg="addSp delSp modSp add mod ord">
        <pc:chgData name="Klaudia Sroka" userId="f42b20a0-3d00-43b5-9f1b-b97d376302bf" providerId="ADAL" clId="{6CEACF41-5745-4189-ABE4-12E323885BEF}" dt="2026-04-23T07:18:29.976" v="521" actId="1076"/>
        <pc:sldMkLst>
          <pc:docMk/>
          <pc:sldMk cId="572371455" sldId="261"/>
        </pc:sldMkLst>
        <pc:spChg chg="add mod">
          <ac:chgData name="Klaudia Sroka" userId="f42b20a0-3d00-43b5-9f1b-b97d376302bf" providerId="ADAL" clId="{6CEACF41-5745-4189-ABE4-12E323885BEF}" dt="2026-04-23T07:18:29.976" v="521" actId="1076"/>
          <ac:spMkLst>
            <pc:docMk/>
            <pc:sldMk cId="572371455" sldId="261"/>
            <ac:spMk id="7" creationId="{18B81C24-57E0-3CB5-176C-C9C44F48F769}"/>
          </ac:spMkLst>
        </pc:spChg>
        <pc:spChg chg="mod">
          <ac:chgData name="Klaudia Sroka" userId="f42b20a0-3d00-43b5-9f1b-b97d376302bf" providerId="ADAL" clId="{6CEACF41-5745-4189-ABE4-12E323885BEF}" dt="2026-04-23T07:17:40.100" v="510" actId="20577"/>
          <ac:spMkLst>
            <pc:docMk/>
            <pc:sldMk cId="572371455" sldId="261"/>
            <ac:spMk id="12" creationId="{42EDD1CF-322D-6DB7-C4BE-921E4005D79A}"/>
          </ac:spMkLst>
        </pc:spChg>
        <pc:picChg chg="add mod">
          <ac:chgData name="Klaudia Sroka" userId="f42b20a0-3d00-43b5-9f1b-b97d376302bf" providerId="ADAL" clId="{6CEACF41-5745-4189-ABE4-12E323885BEF}" dt="2026-04-23T07:18:00.914" v="515" actId="1076"/>
          <ac:picMkLst>
            <pc:docMk/>
            <pc:sldMk cId="572371455" sldId="261"/>
            <ac:picMk id="3" creationId="{F365B044-85EA-6500-5C7C-76EA08413DEA}"/>
          </ac:picMkLst>
        </pc:picChg>
      </pc:sldChg>
      <pc:sldChg chg="addSp delSp modSp add mod ord">
        <pc:chgData name="Klaudia Sroka" userId="f42b20a0-3d00-43b5-9f1b-b97d376302bf" providerId="ADAL" clId="{6CEACF41-5745-4189-ABE4-12E323885BEF}" dt="2026-04-23T07:27:46.024" v="808" actId="1076"/>
        <pc:sldMkLst>
          <pc:docMk/>
          <pc:sldMk cId="4293649465" sldId="262"/>
        </pc:sldMkLst>
        <pc:spChg chg="mod">
          <ac:chgData name="Klaudia Sroka" userId="f42b20a0-3d00-43b5-9f1b-b97d376302bf" providerId="ADAL" clId="{6CEACF41-5745-4189-ABE4-12E323885BEF}" dt="2026-04-23T07:27:00.601" v="795" actId="113"/>
          <ac:spMkLst>
            <pc:docMk/>
            <pc:sldMk cId="4293649465" sldId="262"/>
            <ac:spMk id="2" creationId="{8856E403-8B8D-71E5-82F5-EF6D124EC37E}"/>
          </ac:spMkLst>
        </pc:spChg>
        <pc:spChg chg="mod">
          <ac:chgData name="Klaudia Sroka" userId="f42b20a0-3d00-43b5-9f1b-b97d376302bf" providerId="ADAL" clId="{6CEACF41-5745-4189-ABE4-12E323885BEF}" dt="2026-04-23T07:27:06.097" v="796"/>
          <ac:spMkLst>
            <pc:docMk/>
            <pc:sldMk cId="4293649465" sldId="262"/>
            <ac:spMk id="8" creationId="{08F93A50-577B-9A55-E309-FE3C80ED844B}"/>
          </ac:spMkLst>
        </pc:spChg>
        <pc:spChg chg="add mod">
          <ac:chgData name="Klaudia Sroka" userId="f42b20a0-3d00-43b5-9f1b-b97d376302bf" providerId="ADAL" clId="{6CEACF41-5745-4189-ABE4-12E323885BEF}" dt="2026-04-23T07:27:46.024" v="808" actId="1076"/>
          <ac:spMkLst>
            <pc:docMk/>
            <pc:sldMk cId="4293649465" sldId="262"/>
            <ac:spMk id="11" creationId="{3C850A47-E224-D315-8FDA-1AD98802323A}"/>
          </ac:spMkLst>
        </pc:spChg>
        <pc:grpChg chg="add mod">
          <ac:chgData name="Klaudia Sroka" userId="f42b20a0-3d00-43b5-9f1b-b97d376302bf" providerId="ADAL" clId="{6CEACF41-5745-4189-ABE4-12E323885BEF}" dt="2026-04-23T07:27:12" v="799" actId="1076"/>
          <ac:grpSpMkLst>
            <pc:docMk/>
            <pc:sldMk cId="4293649465" sldId="262"/>
            <ac:grpSpMk id="4" creationId="{E8525295-704A-4848-5067-8F600EDC6810}"/>
          </ac:grpSpMkLst>
        </pc:grpChg>
      </pc:sldChg>
      <pc:sldMasterChg chg="addSp delSp modSp mod modSldLayout sldLayoutOrd">
        <pc:chgData name="Klaudia Sroka" userId="f42b20a0-3d00-43b5-9f1b-b97d376302bf" providerId="ADAL" clId="{6CEACF41-5745-4189-ABE4-12E323885BEF}" dt="2026-04-22T14:27:01.779" v="135" actId="20578"/>
        <pc:sldMasterMkLst>
          <pc:docMk/>
          <pc:sldMasterMk cId="0" sldId="2147483648"/>
        </pc:sldMasterMkLst>
        <pc:sldLayoutChg chg="addSp delSp modSp mod ord">
          <pc:chgData name="Klaudia Sroka" userId="f42b20a0-3d00-43b5-9f1b-b97d376302bf" providerId="ADAL" clId="{6CEACF41-5745-4189-ABE4-12E323885BEF}" dt="2026-04-22T14:27:01.779" v="135" actId="20578"/>
          <pc:sldLayoutMkLst>
            <pc:docMk/>
            <pc:sldMasterMk cId="0" sldId="2147483648"/>
            <pc:sldLayoutMk cId="0" sldId="2147483649"/>
          </pc:sldLayoutMkLst>
          <pc:spChg chg="add del mod">
            <ac:chgData name="Klaudia Sroka" userId="f42b20a0-3d00-43b5-9f1b-b97d376302bf" providerId="ADAL" clId="{6CEACF41-5745-4189-ABE4-12E323885BEF}" dt="2026-04-22T14:26:58.588" v="134" actId="1076"/>
            <ac:spMkLst>
              <pc:docMk/>
              <pc:sldMasterMk cId="0" sldId="2147483648"/>
              <pc:sldLayoutMk cId="0" sldId="2147483649"/>
              <ac:spMk id="7" creationId="{6DB9F03B-E8A6-14E9-7217-7098D27BD8CB}"/>
            </ac:spMkLst>
          </pc:spChg>
          <pc:spChg chg="add mod">
            <ac:chgData name="Klaudia Sroka" userId="f42b20a0-3d00-43b5-9f1b-b97d376302bf" providerId="ADAL" clId="{6CEACF41-5745-4189-ABE4-12E323885BEF}" dt="2026-04-22T14:26:14.005" v="121"/>
            <ac:spMkLst>
              <pc:docMk/>
              <pc:sldMasterMk cId="0" sldId="2147483648"/>
              <pc:sldLayoutMk cId="0" sldId="2147483649"/>
              <ac:spMk id="8" creationId="{0EDB8E69-29B4-685F-5817-E451BC17BC38}"/>
            </ac:spMkLst>
          </pc:spChg>
        </pc:sldLayoutChg>
        <pc:sldLayoutChg chg="addSp delSp modSp mod">
          <pc:chgData name="Klaudia Sroka" userId="f42b20a0-3d00-43b5-9f1b-b97d376302bf" providerId="ADAL" clId="{6CEACF41-5745-4189-ABE4-12E323885BEF}" dt="2026-04-22T14:25:31.036" v="116" actId="478"/>
          <pc:sldLayoutMkLst>
            <pc:docMk/>
            <pc:sldMasterMk cId="0" sldId="2147483648"/>
            <pc:sldLayoutMk cId="0" sldId="2147483650"/>
          </pc:sldLayoutMkLst>
          <pc:spChg chg="add mod">
            <ac:chgData name="Klaudia Sroka" userId="f42b20a0-3d00-43b5-9f1b-b97d376302bf" providerId="ADAL" clId="{6CEACF41-5745-4189-ABE4-12E323885BEF}" dt="2026-04-22T14:25:26.346" v="111"/>
            <ac:spMkLst>
              <pc:docMk/>
              <pc:sldMasterMk cId="0" sldId="2147483648"/>
              <pc:sldLayoutMk cId="0" sldId="2147483650"/>
              <ac:spMk id="7" creationId="{13D368D9-BEF7-AEA3-F326-29D7442BCEA4}"/>
            </ac:spMkLst>
          </pc:spChg>
        </pc:sldLayoutChg>
      </pc:sldMasterChg>
    </pc:docChg>
  </pc:docChgLst>
  <pc:docChgLst>
    <pc:chgData name="Diana Potjomkina" userId="fcbf5141-ea49-4e84-a98d-5ca7ea6afff5" providerId="ADAL" clId="{6892819D-E9EB-4DB2-9BF2-12B9EC913EC4}"/>
    <pc:docChg chg="undo custSel addSld delSld modSld">
      <pc:chgData name="Diana Potjomkina" userId="fcbf5141-ea49-4e84-a98d-5ca7ea6afff5" providerId="ADAL" clId="{6892819D-E9EB-4DB2-9BF2-12B9EC913EC4}" dt="2026-04-27T11:27:14.388" v="243" actId="1037"/>
      <pc:docMkLst>
        <pc:docMk/>
      </pc:docMkLst>
      <pc:sldChg chg="addSp delSp modSp mod">
        <pc:chgData name="Diana Potjomkina" userId="fcbf5141-ea49-4e84-a98d-5ca7ea6afff5" providerId="ADAL" clId="{6892819D-E9EB-4DB2-9BF2-12B9EC913EC4}" dt="2026-04-24T13:45:46.531" v="28" actId="478"/>
        <pc:sldMkLst>
          <pc:docMk/>
          <pc:sldMk cId="4084054288" sldId="259"/>
        </pc:sldMkLst>
        <pc:spChg chg="mod">
          <ac:chgData name="Diana Potjomkina" userId="fcbf5141-ea49-4e84-a98d-5ca7ea6afff5" providerId="ADAL" clId="{6892819D-E9EB-4DB2-9BF2-12B9EC913EC4}" dt="2026-04-24T13:45:44.117" v="27" actId="1076"/>
          <ac:spMkLst>
            <pc:docMk/>
            <pc:sldMk cId="4084054288" sldId="259"/>
            <ac:spMk id="17" creationId="{C0D67678-C3CC-7B66-E49D-F9AE8EF08F57}"/>
          </ac:spMkLst>
        </pc:spChg>
        <pc:spChg chg="mod">
          <ac:chgData name="Diana Potjomkina" userId="fcbf5141-ea49-4e84-a98d-5ca7ea6afff5" providerId="ADAL" clId="{6892819D-E9EB-4DB2-9BF2-12B9EC913EC4}" dt="2026-04-24T13:45:09.349" v="22" actId="1076"/>
          <ac:spMkLst>
            <pc:docMk/>
            <pc:sldMk cId="4084054288" sldId="259"/>
            <ac:spMk id="18" creationId="{07B97AD5-AA3B-8232-2964-AA84A7811647}"/>
          </ac:spMkLst>
        </pc:spChg>
        <pc:picChg chg="mod">
          <ac:chgData name="Diana Potjomkina" userId="fcbf5141-ea49-4e84-a98d-5ca7ea6afff5" providerId="ADAL" clId="{6892819D-E9EB-4DB2-9BF2-12B9EC913EC4}" dt="2026-04-24T13:45:34.209" v="25" actId="14100"/>
          <ac:picMkLst>
            <pc:docMk/>
            <pc:sldMk cId="4084054288" sldId="259"/>
            <ac:picMk id="24" creationId="{6E14D8AF-D38C-DE16-E5F8-31A9184819DB}"/>
          </ac:picMkLst>
        </pc:picChg>
        <pc:picChg chg="mod">
          <ac:chgData name="Diana Potjomkina" userId="fcbf5141-ea49-4e84-a98d-5ca7ea6afff5" providerId="ADAL" clId="{6892819D-E9EB-4DB2-9BF2-12B9EC913EC4}" dt="2026-04-24T13:44:58.765" v="13" actId="1037"/>
          <ac:picMkLst>
            <pc:docMk/>
            <pc:sldMk cId="4084054288" sldId="259"/>
            <ac:picMk id="26" creationId="{0C30A792-C227-BF02-4057-191290813EDF}"/>
          </ac:picMkLst>
        </pc:picChg>
      </pc:sldChg>
      <pc:sldChg chg="addSp delSp modSp mod">
        <pc:chgData name="Diana Potjomkina" userId="fcbf5141-ea49-4e84-a98d-5ca7ea6afff5" providerId="ADAL" clId="{6892819D-E9EB-4DB2-9BF2-12B9EC913EC4}" dt="2026-04-27T08:45:50.211" v="234" actId="478"/>
        <pc:sldMkLst>
          <pc:docMk/>
          <pc:sldMk cId="2987731398" sldId="260"/>
        </pc:sldMkLst>
        <pc:spChg chg="mod">
          <ac:chgData name="Diana Potjomkina" userId="fcbf5141-ea49-4e84-a98d-5ca7ea6afff5" providerId="ADAL" clId="{6892819D-E9EB-4DB2-9BF2-12B9EC913EC4}" dt="2026-04-27T08:03:30.907" v="161" actId="20577"/>
          <ac:spMkLst>
            <pc:docMk/>
            <pc:sldMk cId="2987731398" sldId="260"/>
            <ac:spMk id="12" creationId="{30A9344C-5DDB-353C-3AD2-67AB5DDAC3C2}"/>
          </ac:spMkLst>
        </pc:spChg>
        <pc:spChg chg="mod">
          <ac:chgData name="Diana Potjomkina" userId="fcbf5141-ea49-4e84-a98d-5ca7ea6afff5" providerId="ADAL" clId="{6892819D-E9EB-4DB2-9BF2-12B9EC913EC4}" dt="2026-04-27T08:45:09.371" v="217" actId="1035"/>
          <ac:spMkLst>
            <pc:docMk/>
            <pc:sldMk cId="2987731398" sldId="260"/>
            <ac:spMk id="15" creationId="{0CBC5035-3547-078A-C0F6-749186CC9AF5}"/>
          </ac:spMkLst>
        </pc:spChg>
        <pc:spChg chg="mod">
          <ac:chgData name="Diana Potjomkina" userId="fcbf5141-ea49-4e84-a98d-5ca7ea6afff5" providerId="ADAL" clId="{6892819D-E9EB-4DB2-9BF2-12B9EC913EC4}" dt="2026-04-27T08:44:40.843" v="207" actId="1076"/>
          <ac:spMkLst>
            <pc:docMk/>
            <pc:sldMk cId="2987731398" sldId="260"/>
            <ac:spMk id="16" creationId="{C2D59796-2079-280D-CE81-DE524833814C}"/>
          </ac:spMkLst>
        </pc:spChg>
        <pc:spChg chg="mod">
          <ac:chgData name="Diana Potjomkina" userId="fcbf5141-ea49-4e84-a98d-5ca7ea6afff5" providerId="ADAL" clId="{6892819D-E9EB-4DB2-9BF2-12B9EC913EC4}" dt="2026-04-27T08:44:48.277" v="208" actId="1076"/>
          <ac:spMkLst>
            <pc:docMk/>
            <pc:sldMk cId="2987731398" sldId="260"/>
            <ac:spMk id="17" creationId="{FF05E179-0D5A-3703-83E2-A97148414437}"/>
          </ac:spMkLst>
        </pc:spChg>
        <pc:spChg chg="mod">
          <ac:chgData name="Diana Potjomkina" userId="fcbf5141-ea49-4e84-a98d-5ca7ea6afff5" providerId="ADAL" clId="{6892819D-E9EB-4DB2-9BF2-12B9EC913EC4}" dt="2026-04-27T08:45:46.096" v="233" actId="1035"/>
          <ac:spMkLst>
            <pc:docMk/>
            <pc:sldMk cId="2987731398" sldId="260"/>
            <ac:spMk id="18" creationId="{9ABD9476-4D48-3254-9D4C-6B4D38427342}"/>
          </ac:spMkLst>
        </pc:spChg>
        <pc:picChg chg="mod">
          <ac:chgData name="Diana Potjomkina" userId="fcbf5141-ea49-4e84-a98d-5ca7ea6afff5" providerId="ADAL" clId="{6892819D-E9EB-4DB2-9BF2-12B9EC913EC4}" dt="2026-04-27T08:36:43.988" v="204" actId="1076"/>
          <ac:picMkLst>
            <pc:docMk/>
            <pc:sldMk cId="2987731398" sldId="260"/>
            <ac:picMk id="8" creationId="{A7709EC0-6530-92B7-F7ED-BF68AACD58EC}"/>
          </ac:picMkLst>
        </pc:picChg>
        <pc:picChg chg="mod">
          <ac:chgData name="Diana Potjomkina" userId="fcbf5141-ea49-4e84-a98d-5ca7ea6afff5" providerId="ADAL" clId="{6892819D-E9EB-4DB2-9BF2-12B9EC913EC4}" dt="2026-04-27T08:45:35.812" v="229" actId="1035"/>
          <ac:picMkLst>
            <pc:docMk/>
            <pc:sldMk cId="2987731398" sldId="260"/>
            <ac:picMk id="13" creationId="{1EE868F8-DFB3-7254-5E28-A42EFF5183DA}"/>
          </ac:picMkLst>
        </pc:picChg>
        <pc:picChg chg="mod">
          <ac:chgData name="Diana Potjomkina" userId="fcbf5141-ea49-4e84-a98d-5ca7ea6afff5" providerId="ADAL" clId="{6892819D-E9EB-4DB2-9BF2-12B9EC913EC4}" dt="2026-04-27T08:45:33.513" v="225" actId="1035"/>
          <ac:picMkLst>
            <pc:docMk/>
            <pc:sldMk cId="2987731398" sldId="260"/>
            <ac:picMk id="21" creationId="{8C6FCA4F-70A0-0589-0455-43D3AE2F2709}"/>
          </ac:picMkLst>
        </pc:picChg>
        <pc:picChg chg="mod">
          <ac:chgData name="Diana Potjomkina" userId="fcbf5141-ea49-4e84-a98d-5ca7ea6afff5" providerId="ADAL" clId="{6892819D-E9EB-4DB2-9BF2-12B9EC913EC4}" dt="2026-04-27T08:45:30.863" v="222" actId="1035"/>
          <ac:picMkLst>
            <pc:docMk/>
            <pc:sldMk cId="2987731398" sldId="260"/>
            <ac:picMk id="25" creationId="{EE1901EB-3394-2FF1-C6BD-33D50FD2EB28}"/>
          </ac:picMkLst>
        </pc:picChg>
        <pc:cxnChg chg="add del mod">
          <ac:chgData name="Diana Potjomkina" userId="fcbf5141-ea49-4e84-a98d-5ca7ea6afff5" providerId="ADAL" clId="{6892819D-E9EB-4DB2-9BF2-12B9EC913EC4}" dt="2026-04-27T08:45:50.211" v="234" actId="478"/>
          <ac:cxnSpMkLst>
            <pc:docMk/>
            <pc:sldMk cId="2987731398" sldId="260"/>
            <ac:cxnSpMk id="9" creationId="{1FDB0151-4861-6300-2908-7779577CF727}"/>
          </ac:cxnSpMkLst>
        </pc:cxnChg>
      </pc:sldChg>
      <pc:sldChg chg="modSp add mod">
        <pc:chgData name="Diana Potjomkina" userId="fcbf5141-ea49-4e84-a98d-5ca7ea6afff5" providerId="ADAL" clId="{6892819D-E9EB-4DB2-9BF2-12B9EC913EC4}" dt="2026-04-24T13:46:46.381" v="92" actId="20577"/>
        <pc:sldMkLst>
          <pc:docMk/>
          <pc:sldMk cId="890132550" sldId="263"/>
        </pc:sldMkLst>
        <pc:spChg chg="mod">
          <ac:chgData name="Diana Potjomkina" userId="fcbf5141-ea49-4e84-a98d-5ca7ea6afff5" providerId="ADAL" clId="{6892819D-E9EB-4DB2-9BF2-12B9EC913EC4}" dt="2026-04-24T13:46:46.381" v="92" actId="20577"/>
          <ac:spMkLst>
            <pc:docMk/>
            <pc:sldMk cId="890132550" sldId="263"/>
            <ac:spMk id="12" creationId="{1463F4AA-C75B-A510-E444-3FC7612E3E63}"/>
          </ac:spMkLst>
        </pc:spChg>
      </pc:sldChg>
      <pc:sldChg chg="add del">
        <pc:chgData name="Diana Potjomkina" userId="fcbf5141-ea49-4e84-a98d-5ca7ea6afff5" providerId="ADAL" clId="{6892819D-E9EB-4DB2-9BF2-12B9EC913EC4}" dt="2026-04-24T13:51:15.143" v="98"/>
        <pc:sldMkLst>
          <pc:docMk/>
          <pc:sldMk cId="3248512559" sldId="332"/>
        </pc:sldMkLst>
      </pc:sldChg>
      <pc:sldChg chg="modSp add del mod">
        <pc:chgData name="Diana Potjomkina" userId="fcbf5141-ea49-4e84-a98d-5ca7ea6afff5" providerId="ADAL" clId="{6892819D-E9EB-4DB2-9BF2-12B9EC913EC4}" dt="2026-04-24T13:58:09.523" v="123" actId="1076"/>
        <pc:sldMkLst>
          <pc:docMk/>
          <pc:sldMk cId="3012959466" sldId="333"/>
        </pc:sldMkLst>
        <pc:spChg chg="mod">
          <ac:chgData name="Diana Potjomkina" userId="fcbf5141-ea49-4e84-a98d-5ca7ea6afff5" providerId="ADAL" clId="{6892819D-E9EB-4DB2-9BF2-12B9EC913EC4}" dt="2026-04-24T13:58:06.093" v="122" actId="1076"/>
          <ac:spMkLst>
            <pc:docMk/>
            <pc:sldMk cId="3012959466" sldId="333"/>
            <ac:spMk id="10" creationId="{F5691432-B707-4471-BFFF-EE567AF319D2}"/>
          </ac:spMkLst>
        </pc:spChg>
        <pc:picChg chg="mod">
          <ac:chgData name="Diana Potjomkina" userId="fcbf5141-ea49-4e84-a98d-5ca7ea6afff5" providerId="ADAL" clId="{6892819D-E9EB-4DB2-9BF2-12B9EC913EC4}" dt="2026-04-24T13:58:09.523" v="123" actId="1076"/>
          <ac:picMkLst>
            <pc:docMk/>
            <pc:sldMk cId="3012959466" sldId="333"/>
            <ac:picMk id="9" creationId="{116E9C78-F75C-4753-8ABD-EF53A5C7E026}"/>
          </ac:picMkLst>
        </pc:picChg>
      </pc:sldChg>
      <pc:sldChg chg="delSp modSp add del mod">
        <pc:chgData name="Diana Potjomkina" userId="fcbf5141-ea49-4e84-a98d-5ca7ea6afff5" providerId="ADAL" clId="{6892819D-E9EB-4DB2-9BF2-12B9EC913EC4}" dt="2026-04-27T11:27:14.388" v="243" actId="1037"/>
        <pc:sldMkLst>
          <pc:docMk/>
          <pc:sldMk cId="1200801317" sldId="334"/>
        </pc:sldMkLst>
        <pc:spChg chg="mod">
          <ac:chgData name="Diana Potjomkina" userId="fcbf5141-ea49-4e84-a98d-5ca7ea6afff5" providerId="ADAL" clId="{6892819D-E9EB-4DB2-9BF2-12B9EC913EC4}" dt="2026-04-24T14:00:02.734" v="132" actId="1076"/>
          <ac:spMkLst>
            <pc:docMk/>
            <pc:sldMk cId="1200801317" sldId="334"/>
            <ac:spMk id="12" creationId="{BB4A220A-46F0-41A6-060D-8AF0454E2E20}"/>
          </ac:spMkLst>
        </pc:spChg>
        <pc:grpChg chg="mod">
          <ac:chgData name="Diana Potjomkina" userId="fcbf5141-ea49-4e84-a98d-5ca7ea6afff5" providerId="ADAL" clId="{6892819D-E9EB-4DB2-9BF2-12B9EC913EC4}" dt="2026-04-24T14:00:22.805" v="159" actId="1037"/>
          <ac:grpSpMkLst>
            <pc:docMk/>
            <pc:sldMk cId="1200801317" sldId="334"/>
            <ac:grpSpMk id="24" creationId="{3750EB0B-9F64-9568-1D45-00F545AEFA8C}"/>
          </ac:grpSpMkLst>
        </pc:grpChg>
        <pc:picChg chg="mod">
          <ac:chgData name="Diana Potjomkina" userId="fcbf5141-ea49-4e84-a98d-5ca7ea6afff5" providerId="ADAL" clId="{6892819D-E9EB-4DB2-9BF2-12B9EC913EC4}" dt="2026-04-24T14:00:11.742" v="156" actId="1035"/>
          <ac:picMkLst>
            <pc:docMk/>
            <pc:sldMk cId="1200801317" sldId="334"/>
            <ac:picMk id="3" creationId="{427E0A21-2292-E637-1398-451BD13DAE85}"/>
          </ac:picMkLst>
        </pc:picChg>
        <pc:picChg chg="mod">
          <ac:chgData name="Diana Potjomkina" userId="fcbf5141-ea49-4e84-a98d-5ca7ea6afff5" providerId="ADAL" clId="{6892819D-E9EB-4DB2-9BF2-12B9EC913EC4}" dt="2026-04-24T14:00:11.742" v="156" actId="1035"/>
          <ac:picMkLst>
            <pc:docMk/>
            <pc:sldMk cId="1200801317" sldId="334"/>
            <ac:picMk id="4" creationId="{F11F790C-4A79-9CAA-535D-2C1997EC7212}"/>
          </ac:picMkLst>
        </pc:picChg>
        <pc:picChg chg="mod">
          <ac:chgData name="Diana Potjomkina" userId="fcbf5141-ea49-4e84-a98d-5ca7ea6afff5" providerId="ADAL" clId="{6892819D-E9EB-4DB2-9BF2-12B9EC913EC4}" dt="2026-04-24T14:00:11.742" v="156" actId="1035"/>
          <ac:picMkLst>
            <pc:docMk/>
            <pc:sldMk cId="1200801317" sldId="334"/>
            <ac:picMk id="6" creationId="{D106DFCB-374F-146E-D570-04053E994201}"/>
          </ac:picMkLst>
        </pc:picChg>
        <pc:picChg chg="mod">
          <ac:chgData name="Diana Potjomkina" userId="fcbf5141-ea49-4e84-a98d-5ca7ea6afff5" providerId="ADAL" clId="{6892819D-E9EB-4DB2-9BF2-12B9EC913EC4}" dt="2026-04-24T14:00:22.805" v="159" actId="1037"/>
          <ac:picMkLst>
            <pc:docMk/>
            <pc:sldMk cId="1200801317" sldId="334"/>
            <ac:picMk id="8" creationId="{2FEBE978-76D8-6CDD-A62A-1FF622E17AC9}"/>
          </ac:picMkLst>
        </pc:picChg>
        <pc:picChg chg="mod">
          <ac:chgData name="Diana Potjomkina" userId="fcbf5141-ea49-4e84-a98d-5ca7ea6afff5" providerId="ADAL" clId="{6892819D-E9EB-4DB2-9BF2-12B9EC913EC4}" dt="2026-04-24T14:00:22.805" v="159" actId="1037"/>
          <ac:picMkLst>
            <pc:docMk/>
            <pc:sldMk cId="1200801317" sldId="334"/>
            <ac:picMk id="9" creationId="{C0E32370-F79F-71C2-0409-227AF020672C}"/>
          </ac:picMkLst>
        </pc:picChg>
        <pc:picChg chg="mod">
          <ac:chgData name="Diana Potjomkina" userId="fcbf5141-ea49-4e84-a98d-5ca7ea6afff5" providerId="ADAL" clId="{6892819D-E9EB-4DB2-9BF2-12B9EC913EC4}" dt="2026-04-27T11:27:14.388" v="243" actId="1037"/>
          <ac:picMkLst>
            <pc:docMk/>
            <pc:sldMk cId="1200801317" sldId="334"/>
            <ac:picMk id="11" creationId="{95B512E9-D1FA-B27A-B289-14871A0C0EFF}"/>
          </ac:picMkLst>
        </pc:picChg>
        <pc:picChg chg="mod">
          <ac:chgData name="Diana Potjomkina" userId="fcbf5141-ea49-4e84-a98d-5ca7ea6afff5" providerId="ADAL" clId="{6892819D-E9EB-4DB2-9BF2-12B9EC913EC4}" dt="2026-04-24T14:00:11.742" v="156" actId="1035"/>
          <ac:picMkLst>
            <pc:docMk/>
            <pc:sldMk cId="1200801317" sldId="334"/>
            <ac:picMk id="14" creationId="{EB4DC14D-C5B5-5C8B-E264-06691BEAB73D}"/>
          </ac:picMkLst>
        </pc:picChg>
        <pc:picChg chg="mod">
          <ac:chgData name="Diana Potjomkina" userId="fcbf5141-ea49-4e84-a98d-5ca7ea6afff5" providerId="ADAL" clId="{6892819D-E9EB-4DB2-9BF2-12B9EC913EC4}" dt="2026-04-24T14:00:22.805" v="159" actId="1037"/>
          <ac:picMkLst>
            <pc:docMk/>
            <pc:sldMk cId="1200801317" sldId="334"/>
            <ac:picMk id="16" creationId="{50DF7861-9FEB-A8E1-8E8F-31DEA15B2F8D}"/>
          </ac:picMkLst>
        </pc:picChg>
        <pc:picChg chg="mod">
          <ac:chgData name="Diana Potjomkina" userId="fcbf5141-ea49-4e84-a98d-5ca7ea6afff5" providerId="ADAL" clId="{6892819D-E9EB-4DB2-9BF2-12B9EC913EC4}" dt="2026-04-24T14:00:11.742" v="156" actId="1035"/>
          <ac:picMkLst>
            <pc:docMk/>
            <pc:sldMk cId="1200801317" sldId="334"/>
            <ac:picMk id="18" creationId="{23318BBD-C75B-ACC2-0899-49DAD75152C5}"/>
          </ac:picMkLst>
        </pc:picChg>
        <pc:picChg chg="mod">
          <ac:chgData name="Diana Potjomkina" userId="fcbf5141-ea49-4e84-a98d-5ca7ea6afff5" providerId="ADAL" clId="{6892819D-E9EB-4DB2-9BF2-12B9EC913EC4}" dt="2026-04-24T14:00:11.742" v="156" actId="1035"/>
          <ac:picMkLst>
            <pc:docMk/>
            <pc:sldMk cId="1200801317" sldId="334"/>
            <ac:picMk id="19" creationId="{7A4F7D93-D0B0-B197-42CB-2EF318A33C7B}"/>
          </ac:picMkLst>
        </pc:picChg>
        <pc:picChg chg="mod">
          <ac:chgData name="Diana Potjomkina" userId="fcbf5141-ea49-4e84-a98d-5ca7ea6afff5" providerId="ADAL" clId="{6892819D-E9EB-4DB2-9BF2-12B9EC913EC4}" dt="2026-04-24T14:00:11.742" v="156" actId="1035"/>
          <ac:picMkLst>
            <pc:docMk/>
            <pc:sldMk cId="1200801317" sldId="334"/>
            <ac:picMk id="20" creationId="{9950CA1E-2CCB-3BB0-4461-6A5CC8960487}"/>
          </ac:picMkLst>
        </pc:picChg>
        <pc:picChg chg="mod">
          <ac:chgData name="Diana Potjomkina" userId="fcbf5141-ea49-4e84-a98d-5ca7ea6afff5" providerId="ADAL" clId="{6892819D-E9EB-4DB2-9BF2-12B9EC913EC4}" dt="2026-04-24T14:00:22.805" v="159" actId="1037"/>
          <ac:picMkLst>
            <pc:docMk/>
            <pc:sldMk cId="1200801317" sldId="334"/>
            <ac:picMk id="21" creationId="{E3242D1A-E258-7AB6-B491-E197919325BF}"/>
          </ac:picMkLst>
        </pc:picChg>
        <pc:picChg chg="mod">
          <ac:chgData name="Diana Potjomkina" userId="fcbf5141-ea49-4e84-a98d-5ca7ea6afff5" providerId="ADAL" clId="{6892819D-E9EB-4DB2-9BF2-12B9EC913EC4}" dt="2026-04-24T14:00:22.805" v="159" actId="1037"/>
          <ac:picMkLst>
            <pc:docMk/>
            <pc:sldMk cId="1200801317" sldId="334"/>
            <ac:picMk id="22" creationId="{39AECE93-C4AA-0A0A-E805-E55EFD36692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94C5B5-A2C5-4E92-9A7E-EB0563613FB5}" type="datetimeFigureOut">
              <a:rPr lang="en-BE" smtClean="0"/>
              <a:t>27/04/2026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43003E-7108-42A8-8254-637BE092F6C8}" type="slidenum">
              <a:rPr lang="en-BE" smtClean="0"/>
              <a:t>‹#›</a:t>
            </a:fld>
            <a:endParaRPr lang="en-BE"/>
          </a:p>
        </p:txBody>
      </p:sp>
    </p:spTree>
    <p:extLst>
      <p:ext uri="{BB962C8B-B14F-4D97-AF65-F5344CB8AC3E}">
        <p14:creationId xmlns:p14="http://schemas.microsoft.com/office/powerpoint/2010/main" val="576221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0D43003E-7108-42A8-8254-637BE092F6C8}" type="slidenum">
              <a:rPr lang="en-BE" smtClean="0"/>
              <a:t>6</a:t>
            </a:fld>
            <a:endParaRPr lang="en-BE"/>
          </a:p>
        </p:txBody>
      </p:sp>
    </p:spTree>
    <p:extLst>
      <p:ext uri="{BB962C8B-B14F-4D97-AF65-F5344CB8AC3E}">
        <p14:creationId xmlns:p14="http://schemas.microsoft.com/office/powerpoint/2010/main" val="286050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96025-968E-4E9E-5620-07415BF736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C730A5-4248-A205-283F-23A429019F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BB6284-4C50-D43F-7151-E3767023C3D2}"/>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91B8DA93-57A1-F5F4-4D15-D759C8C8C02F}"/>
              </a:ext>
            </a:extLst>
          </p:cNvPr>
          <p:cNvSpPr>
            <a:spLocks noGrp="1"/>
          </p:cNvSpPr>
          <p:nvPr>
            <p:ph type="sldNum" sz="quarter" idx="5"/>
          </p:nvPr>
        </p:nvSpPr>
        <p:spPr/>
        <p:txBody>
          <a:bodyPr/>
          <a:lstStyle/>
          <a:p>
            <a:fld id="{0D43003E-7108-42A8-8254-637BE092F6C8}" type="slidenum">
              <a:rPr lang="en-BE" smtClean="0"/>
              <a:t>8</a:t>
            </a:fld>
            <a:endParaRPr lang="en-BE"/>
          </a:p>
        </p:txBody>
      </p:sp>
    </p:spTree>
    <p:extLst>
      <p:ext uri="{BB962C8B-B14F-4D97-AF65-F5344CB8AC3E}">
        <p14:creationId xmlns:p14="http://schemas.microsoft.com/office/powerpoint/2010/main" val="12900867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6DB9F03B-E8A6-14E9-7217-7098D27BD8CB}"/>
              </a:ext>
            </a:extLst>
          </p:cNvPr>
          <p:cNvSpPr/>
          <p:nvPr userDrawn="1"/>
        </p:nvSpPr>
        <p:spPr>
          <a:xfrm flipH="1">
            <a:off x="4290516" y="-1645144"/>
            <a:ext cx="18626614" cy="17555583"/>
          </a:xfrm>
          <a:custGeom>
            <a:avLst/>
            <a:gdLst/>
            <a:ahLst/>
            <a:cxnLst/>
            <a:rect l="l" t="t" r="r" b="b"/>
            <a:pathLst>
              <a:path w="18626614" h="17555583">
                <a:moveTo>
                  <a:pt x="18626613" y="0"/>
                </a:moveTo>
                <a:lnTo>
                  <a:pt x="0" y="0"/>
                </a:lnTo>
                <a:lnTo>
                  <a:pt x="0" y="17555584"/>
                </a:lnTo>
                <a:lnTo>
                  <a:pt x="18626613" y="17555584"/>
                </a:lnTo>
                <a:lnTo>
                  <a:pt x="18626613" y="0"/>
                </a:lnTo>
                <a:close/>
              </a:path>
            </a:pathLst>
          </a:custGeom>
          <a:blipFill>
            <a:blip r:embed="rId2"/>
            <a:stretch>
              <a:fillRect/>
            </a:stretch>
          </a:blipFill>
        </p:spPr>
        <p:txBody>
          <a:bodyPr/>
          <a:lstStyle/>
          <a:p>
            <a:endParaRPr lang="en-BE" dirty="0"/>
          </a:p>
        </p:txBody>
      </p:sp>
      <p:sp>
        <p:nvSpPr>
          <p:cNvPr id="8" name="Freeform 5">
            <a:extLst>
              <a:ext uri="{FF2B5EF4-FFF2-40B4-BE49-F238E27FC236}">
                <a16:creationId xmlns:a16="http://schemas.microsoft.com/office/drawing/2014/main" id="{0EDB8E69-29B4-685F-5817-E451BC17BC38}"/>
              </a:ext>
            </a:extLst>
          </p:cNvPr>
          <p:cNvSpPr/>
          <p:nvPr userDrawn="1"/>
        </p:nvSpPr>
        <p:spPr>
          <a:xfrm rot="-10408100" flipH="1">
            <a:off x="-5123129" y="6922996"/>
            <a:ext cx="11480326" cy="4650225"/>
          </a:xfrm>
          <a:custGeom>
            <a:avLst/>
            <a:gdLst/>
            <a:ahLst/>
            <a:cxnLst/>
            <a:rect l="l" t="t" r="r" b="b"/>
            <a:pathLst>
              <a:path w="11480326" h="4650225">
                <a:moveTo>
                  <a:pt x="11480326" y="0"/>
                </a:moveTo>
                <a:lnTo>
                  <a:pt x="0" y="0"/>
                </a:lnTo>
                <a:lnTo>
                  <a:pt x="0" y="4650226"/>
                </a:lnTo>
                <a:lnTo>
                  <a:pt x="11480326" y="4650226"/>
                </a:lnTo>
                <a:lnTo>
                  <a:pt x="11480326" y="0"/>
                </a:lnTo>
                <a:close/>
              </a:path>
            </a:pathLst>
          </a:custGeom>
          <a:blipFill>
            <a:blip r:embed="rId3"/>
            <a:stretch>
              <a:fillRect r="-62248" b="-277521"/>
            </a:stretch>
          </a:blipFill>
        </p:spPr>
        <p:txBody>
          <a:bodyPr/>
          <a:lstStyle/>
          <a:p>
            <a:endParaRPr lang="en-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Box 10">
            <a:extLst>
              <a:ext uri="{FF2B5EF4-FFF2-40B4-BE49-F238E27FC236}">
                <a16:creationId xmlns:a16="http://schemas.microsoft.com/office/drawing/2014/main" id="{13D368D9-BEF7-AEA3-F326-29D7442BCEA4}"/>
              </a:ext>
            </a:extLst>
          </p:cNvPr>
          <p:cNvSpPr txBox="1"/>
          <p:nvPr userDrawn="1"/>
        </p:nvSpPr>
        <p:spPr>
          <a:xfrm>
            <a:off x="450780" y="369946"/>
            <a:ext cx="5465111" cy="1008609"/>
          </a:xfrm>
          <a:prstGeom prst="rect">
            <a:avLst/>
          </a:prstGeom>
        </p:spPr>
        <p:txBody>
          <a:bodyPr wrap="square" lIns="0" tIns="0" rIns="0" bIns="0" rtlCol="0" anchor="t">
            <a:spAutoFit/>
          </a:bodyPr>
          <a:lstStyle/>
          <a:p>
            <a:pPr algn="l">
              <a:spcBef>
                <a:spcPct val="0"/>
              </a:spcBef>
            </a:pPr>
            <a:r>
              <a:rPr lang="en-US" sz="1050" dirty="0">
                <a:solidFill>
                  <a:srgbClr val="066234"/>
                </a:solidFill>
                <a:latin typeface="Nexa"/>
                <a:ea typeface="Nexa"/>
                <a:cs typeface="Nexa"/>
                <a:sym typeface="Nexa"/>
              </a:rPr>
              <a:t>WEBINAR ON THE</a:t>
            </a:r>
          </a:p>
          <a:p>
            <a:pPr>
              <a:spcBef>
                <a:spcPct val="0"/>
              </a:spcBef>
            </a:pPr>
            <a:r>
              <a:rPr lang="en-US" sz="1400" b="1" dirty="0">
                <a:solidFill>
                  <a:srgbClr val="81C349"/>
                </a:solidFill>
                <a:latin typeface="Morisawa Role Sans Text Pro Bold"/>
              </a:rPr>
              <a:t>Rapid and Living Evidence Synthesis for Environmental Action: Best Practices and Next Steps</a:t>
            </a:r>
          </a:p>
          <a:p>
            <a:pPr algn="l">
              <a:lnSpc>
                <a:spcPts val="3788"/>
              </a:lnSpc>
              <a:spcBef>
                <a:spcPct val="0"/>
              </a:spcBef>
            </a:pPr>
            <a:endParaRPr lang="en-US" sz="1400" b="1" dirty="0">
              <a:solidFill>
                <a:srgbClr val="81C349"/>
              </a:solidFill>
              <a:latin typeface="Morisawa Role Sans Text Pro Bold"/>
              <a:ea typeface="Morisawa Role Sans Text Pro Bold"/>
              <a:cs typeface="Morisawa Role Sans Text Pro Bold"/>
              <a:sym typeface="Morisawa Role Sans Text Pro Bo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4/27/2026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4/27/2026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4/27/2026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4/27/2026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4/27/2026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4/27/2026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215000" y="1080001"/>
            <a:ext cx="15857997" cy="1758449"/>
          </a:xfrm>
        </p:spPr>
        <p:txBody>
          <a:bodyPr lIns="90000" anchor="t" anchorCtr="0"/>
          <a:lstStyle/>
          <a:p>
            <a:endParaRPr lang="en-US"/>
          </a:p>
        </p:txBody>
      </p:sp>
      <p:sp>
        <p:nvSpPr>
          <p:cNvPr id="3" name="Content Placeholder 2"/>
          <p:cNvSpPr>
            <a:spLocks noGrp="1"/>
          </p:cNvSpPr>
          <p:nvPr>
            <p:ph idx="1"/>
          </p:nvPr>
        </p:nvSpPr>
        <p:spPr>
          <a:xfrm>
            <a:off x="1228068" y="2838449"/>
            <a:ext cx="15831861" cy="5949749"/>
          </a:xfrm>
          <a:prstGeom prst="rect">
            <a:avLst/>
          </a:prstGeom>
        </p:spPr>
        <p:txBody>
          <a:bodyPr/>
          <a:lstStyle>
            <a:lvl1pPr marL="514350" indent="-514350">
              <a:buClr>
                <a:srgbClr val="48B9FF"/>
              </a:buClr>
              <a:buFont typeface="Arial" charset="0"/>
              <a:buChar char="•"/>
              <a:defRPr/>
            </a:lvl1pPr>
            <a:lvl2pPr marL="1114425" indent="-428625">
              <a:buClr>
                <a:srgbClr val="0D29F9"/>
              </a:buClr>
              <a:buFont typeface="Courier New" charset="0"/>
              <a:buChar char="o"/>
              <a:defRPr/>
            </a:lvl2pPr>
            <a:lvl3pPr marL="1714500" indent="-342900">
              <a:buClr>
                <a:srgbClr val="48B9FF"/>
              </a:buClr>
              <a:buFont typeface="Wingdings" charset="2"/>
              <a:buChar char="§"/>
              <a:defRPr/>
            </a:lvl3pPr>
            <a:lvl4pPr marL="2400300" indent="-342900">
              <a:buClr>
                <a:srgbClr val="0D29F9"/>
              </a:buClr>
              <a:buFont typeface="Wingdings" charset="2"/>
              <a:buChar char="q"/>
              <a:defRPr/>
            </a:lvl4pPr>
            <a:lvl5pPr marL="3086100" indent="-342900">
              <a:buClr>
                <a:srgbClr val="48B9FF"/>
              </a:buClr>
              <a:buFont typeface="Arial" charset="0"/>
              <a:buChar char="•"/>
              <a:defRPr/>
            </a:lvl5pPr>
          </a:lstStyle>
          <a:p>
            <a:r>
              <a:rPr lang="fr-FR"/>
              <a:t>Cliquez pour modifier les styles du texte du masque</a:t>
            </a:r>
          </a:p>
          <a:p>
            <a:pPr marL="1114425" lvl="1" indent="-428625">
              <a:buClr>
                <a:srgbClr val="0D29F9"/>
              </a:buClr>
              <a:buFont typeface="Courier New" charset="0"/>
              <a:buChar char="o"/>
            </a:pPr>
            <a:r>
              <a:rPr lang="fr-FR"/>
              <a:t>Deuxième niveau</a:t>
            </a:r>
          </a:p>
          <a:p>
            <a:pPr marL="1714500" lvl="2" indent="-342900">
              <a:buClr>
                <a:srgbClr val="48B9FF"/>
              </a:buClr>
              <a:buFont typeface="Wingdings" charset="2"/>
              <a:buChar char="§"/>
            </a:pPr>
            <a:r>
              <a:rPr lang="fr-FR"/>
              <a:t>Troisième niveau</a:t>
            </a:r>
          </a:p>
          <a:p>
            <a:pPr marL="2400300" lvl="3" indent="-342900">
              <a:buClr>
                <a:srgbClr val="0D29F9"/>
              </a:buClr>
              <a:buFont typeface="Wingdings" charset="2"/>
              <a:buChar char="q"/>
            </a:pPr>
            <a:r>
              <a:rPr lang="fr-FR"/>
              <a:t>Quatrième niveau</a:t>
            </a:r>
          </a:p>
          <a:p>
            <a:pPr marL="3086100" lvl="4" indent="-342900">
              <a:buClr>
                <a:srgbClr val="48B9FF"/>
              </a:buClr>
              <a:buFont typeface="Arial" charset="0"/>
              <a:buChar char="•"/>
            </a:pPr>
            <a:r>
              <a:rPr lang="fr-FR"/>
              <a:t>Cinquième niveau</a:t>
            </a:r>
            <a:endParaRPr lang="en-US"/>
          </a:p>
        </p:txBody>
      </p:sp>
      <p:sp>
        <p:nvSpPr>
          <p:cNvPr id="5" name="Footer Placeholder 4"/>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0C3EA1D6-2DF7-C647-9915-9698C6C0D9C8}"/>
              </a:ext>
            </a:extLst>
          </p:cNvPr>
          <p:cNvSpPr>
            <a:spLocks noGrp="1"/>
          </p:cNvSpPr>
          <p:nvPr>
            <p:ph type="sldNum" sz="quarter" idx="12"/>
          </p:nvPr>
        </p:nvSpPr>
        <p:spPr>
          <a:xfrm>
            <a:off x="16375687" y="9241781"/>
            <a:ext cx="1593233" cy="735899"/>
          </a:xfrm>
          <a:prstGeom prst="rect">
            <a:avLst/>
          </a:prstGeom>
        </p:spPr>
        <p:txBody>
          <a:bodyPr/>
          <a:lstStyle>
            <a:lvl1pPr algn="r">
              <a:defRPr sz="4200" b="1" i="0" baseline="0">
                <a:latin typeface="Open Sans" charset="0"/>
              </a:defRPr>
            </a:lvl1pPr>
          </a:lstStyle>
          <a:p>
            <a:fld id="{EE564337-EC0D-514C-8926-9471E1A66B46}" type="slidenum">
              <a:rPr lang="en-US" smtClean="0"/>
              <a:pPr/>
              <a:t>‹#›</a:t>
            </a:fld>
            <a:endParaRPr lang="en-US"/>
          </a:p>
        </p:txBody>
      </p:sp>
    </p:spTree>
    <p:extLst>
      <p:ext uri="{BB962C8B-B14F-4D97-AF65-F5344CB8AC3E}">
        <p14:creationId xmlns:p14="http://schemas.microsoft.com/office/powerpoint/2010/main" val="1050521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hyperlink" Target="https://scienceeurope.org/our-resources/interdisciplinarity-for-net-zero/" TargetMode="External"/><Relationship Id="rId18" Type="http://schemas.openxmlformats.org/officeDocument/2006/relationships/image" Target="../media/image22.jpeg"/><Relationship Id="rId26" Type="http://schemas.openxmlformats.org/officeDocument/2006/relationships/image" Target="../media/image26.png"/><Relationship Id="rId3" Type="http://schemas.openxmlformats.org/officeDocument/2006/relationships/hyperlink" Target="https://scienceeurope.org/news/call-to-action-cop26/" TargetMode="External"/><Relationship Id="rId21" Type="http://schemas.openxmlformats.org/officeDocument/2006/relationships/hyperlink" Target="https://scienceeurope.org/our-resources/greening-research-webinars-series-final-report/" TargetMode="External"/><Relationship Id="rId7" Type="http://schemas.openxmlformats.org/officeDocument/2006/relationships/hyperlink" Target="https://scienceeurope.org/our-priorities/research-culture/research-values-framework/#:~:text=Certain%20values%20underpin%20research%20culture,are%20often%20presumed%20and%20unwritten." TargetMode="External"/><Relationship Id="rId12" Type="http://schemas.openxmlformats.org/officeDocument/2006/relationships/image" Target="../media/image19.jpeg"/><Relationship Id="rId17" Type="http://schemas.openxmlformats.org/officeDocument/2006/relationships/hyperlink" Target="https://scienceeurope.org/our-resources/guidance-science-for-policy/" TargetMode="External"/><Relationship Id="rId25" Type="http://schemas.openxmlformats.org/officeDocument/2006/relationships/hyperlink" Target="https://www.scienceeurope.org/our-resources/report-on-exploratory-webinar-on-the-potential-of-rapid-evidence-synthesis-for-environmental-action/" TargetMode="External"/><Relationship Id="rId2" Type="http://schemas.openxmlformats.org/officeDocument/2006/relationships/image" Target="../media/image2.png"/><Relationship Id="rId16" Type="http://schemas.openxmlformats.org/officeDocument/2006/relationships/image" Target="../media/image21.png"/><Relationship Id="rId20"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6.jpeg"/><Relationship Id="rId11" Type="http://schemas.openxmlformats.org/officeDocument/2006/relationships/hyperlink" Target="https://www.scienceeurope.org/our-resources/science-policy-in-action-insights-for-the-green-and-digital-transition/" TargetMode="External"/><Relationship Id="rId24" Type="http://schemas.openxmlformats.org/officeDocument/2006/relationships/image" Target="../media/image25.jpeg"/><Relationship Id="rId5" Type="http://schemas.openxmlformats.org/officeDocument/2006/relationships/hyperlink" Target="https://scienceeurope.org/our-resources/workshop-report-science-for-the-green-transition/" TargetMode="External"/><Relationship Id="rId15" Type="http://schemas.openxmlformats.org/officeDocument/2006/relationships/hyperlink" Target="https://scienceeurope.org/our-resources/a-vision-framework-for-research-cultures/" TargetMode="External"/><Relationship Id="rId23" Type="http://schemas.openxmlformats.org/officeDocument/2006/relationships/hyperlink" Target="https://www.scienceeurope.org/our-resources/survey-report-greenhouse-gas-emissions/" TargetMode="External"/><Relationship Id="rId10" Type="http://schemas.openxmlformats.org/officeDocument/2006/relationships/image" Target="../media/image18.jpeg"/><Relationship Id="rId19" Type="http://schemas.openxmlformats.org/officeDocument/2006/relationships/hyperlink" Target="https://scienceeurope.org/our-resources/framework-for-the-environmental-sustainability-of-research-organisations/" TargetMode="External"/><Relationship Id="rId4" Type="http://schemas.openxmlformats.org/officeDocument/2006/relationships/image" Target="../media/image15.png"/><Relationship Id="rId9" Type="http://schemas.openxmlformats.org/officeDocument/2006/relationships/hyperlink" Target="https://www.scienceeurope.org/our-resources/survey-report-interdisciplinary-research-green-digital-transition/" TargetMode="External"/><Relationship Id="rId14" Type="http://schemas.openxmlformats.org/officeDocument/2006/relationships/image" Target="../media/image20.png"/><Relationship Id="rId22" Type="http://schemas.openxmlformats.org/officeDocument/2006/relationships/image" Target="../media/image24.png"/><Relationship Id="rId27"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pn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2.png"/><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61925">
            <a:off x="-3213770" y="-1838523"/>
            <a:ext cx="17743324" cy="16723083"/>
          </a:xfrm>
          <a:custGeom>
            <a:avLst/>
            <a:gdLst/>
            <a:ahLst/>
            <a:cxnLst/>
            <a:rect l="l" t="t" r="r" b="b"/>
            <a:pathLst>
              <a:path w="17743324" h="16723083">
                <a:moveTo>
                  <a:pt x="0" y="0"/>
                </a:moveTo>
                <a:lnTo>
                  <a:pt x="17743325" y="0"/>
                </a:lnTo>
                <a:lnTo>
                  <a:pt x="17743325" y="16723083"/>
                </a:lnTo>
                <a:lnTo>
                  <a:pt x="0" y="16723083"/>
                </a:lnTo>
                <a:lnTo>
                  <a:pt x="0" y="0"/>
                </a:lnTo>
                <a:close/>
              </a:path>
            </a:pathLst>
          </a:custGeom>
          <a:blipFill>
            <a:blip r:embed="rId2"/>
            <a:stretch>
              <a:fillRect/>
            </a:stretch>
          </a:blipFill>
        </p:spPr>
        <p:txBody>
          <a:bodyPr/>
          <a:lstStyle/>
          <a:p>
            <a:endParaRPr lang="en-BE"/>
          </a:p>
        </p:txBody>
      </p:sp>
      <p:sp>
        <p:nvSpPr>
          <p:cNvPr id="3" name="Freeform 3"/>
          <p:cNvSpPr/>
          <p:nvPr/>
        </p:nvSpPr>
        <p:spPr>
          <a:xfrm rot="-5400000">
            <a:off x="15712481" y="1256693"/>
            <a:ext cx="3093639" cy="1272259"/>
          </a:xfrm>
          <a:custGeom>
            <a:avLst/>
            <a:gdLst/>
            <a:ahLst/>
            <a:cxnLst/>
            <a:rect l="l" t="t" r="r" b="b"/>
            <a:pathLst>
              <a:path w="3093639" h="1272259">
                <a:moveTo>
                  <a:pt x="0" y="0"/>
                </a:moveTo>
                <a:lnTo>
                  <a:pt x="3093638" y="0"/>
                </a:lnTo>
                <a:lnTo>
                  <a:pt x="3093638" y="1272259"/>
                </a:lnTo>
                <a:lnTo>
                  <a:pt x="0" y="1272259"/>
                </a:lnTo>
                <a:lnTo>
                  <a:pt x="0" y="0"/>
                </a:lnTo>
                <a:close/>
              </a:path>
            </a:pathLst>
          </a:custGeom>
          <a:blipFill>
            <a:blip>
              <a:alphaModFix amt="43000"/>
              <a:extLst>
                <a:ext uri="{96DAC541-7B7A-43D3-8B79-37D633B846F1}">
                  <asvg:svgBlip xmlns:asvg="http://schemas.microsoft.com/office/drawing/2016/SVG/main" r:embed="rId3"/>
                </a:ext>
              </a:extLst>
            </a:blip>
            <a:stretch>
              <a:fillRect/>
            </a:stretch>
          </a:blipFill>
        </p:spPr>
        <p:txBody>
          <a:bodyPr/>
          <a:lstStyle/>
          <a:p>
            <a:endParaRPr lang="en-BE"/>
          </a:p>
        </p:txBody>
      </p:sp>
      <p:sp>
        <p:nvSpPr>
          <p:cNvPr id="5" name="TextBox 5"/>
          <p:cNvSpPr txBox="1"/>
          <p:nvPr/>
        </p:nvSpPr>
        <p:spPr>
          <a:xfrm>
            <a:off x="1406708" y="2367612"/>
            <a:ext cx="15474583" cy="5551776"/>
          </a:xfrm>
          <a:prstGeom prst="rect">
            <a:avLst/>
          </a:prstGeom>
        </p:spPr>
        <p:txBody>
          <a:bodyPr wrap="square" lIns="0" tIns="0" rIns="0" bIns="0" rtlCol="0" anchor="t">
            <a:spAutoFit/>
          </a:bodyPr>
          <a:lstStyle/>
          <a:p>
            <a:pPr algn="l">
              <a:lnSpc>
                <a:spcPts val="6019"/>
              </a:lnSpc>
              <a:spcBef>
                <a:spcPct val="0"/>
              </a:spcBef>
            </a:pPr>
            <a:r>
              <a:rPr lang="en-US" sz="4299" dirty="0">
                <a:solidFill>
                  <a:srgbClr val="066234"/>
                </a:solidFill>
                <a:latin typeface="Nexa"/>
                <a:ea typeface="Nexa"/>
                <a:cs typeface="Nexa"/>
                <a:sym typeface="Nexa"/>
              </a:rPr>
              <a:t>WEBINAR ON THE</a:t>
            </a:r>
          </a:p>
          <a:p>
            <a:pPr algn="l">
              <a:lnSpc>
                <a:spcPts val="9769"/>
              </a:lnSpc>
              <a:spcBef>
                <a:spcPct val="0"/>
              </a:spcBef>
            </a:pPr>
            <a:r>
              <a:rPr lang="en-US" sz="6978" b="1" dirty="0">
                <a:solidFill>
                  <a:srgbClr val="81C349"/>
                </a:solidFill>
                <a:latin typeface="Morisawa Role Sans Text Pro Bold"/>
              </a:rPr>
              <a:t>Rapid and Living Evidence Synthesis for Environmental Action: </a:t>
            </a:r>
          </a:p>
          <a:p>
            <a:r>
              <a:rPr lang="en-US" sz="6978" b="1" dirty="0">
                <a:solidFill>
                  <a:srgbClr val="81C349"/>
                </a:solidFill>
                <a:latin typeface="Morisawa Role Sans Text Pro Bold"/>
              </a:rPr>
              <a:t>Best Practices and Next Steps</a:t>
            </a:r>
          </a:p>
          <a:p>
            <a:pPr algn="l">
              <a:lnSpc>
                <a:spcPts val="9769"/>
              </a:lnSpc>
              <a:spcBef>
                <a:spcPct val="0"/>
              </a:spcBef>
            </a:pPr>
            <a:endParaRPr lang="en-US" sz="6978" b="1" dirty="0">
              <a:solidFill>
                <a:srgbClr val="81C349"/>
              </a:solidFill>
              <a:latin typeface="Morisawa Role Sans Text Pro Bold"/>
              <a:ea typeface="Morisawa Role Sans Text Pro Bold"/>
              <a:cs typeface="Morisawa Role Sans Text Pro Bold"/>
              <a:sym typeface="Morisawa Role Sans Text Pro Bold"/>
            </a:endParaRPr>
          </a:p>
        </p:txBody>
      </p:sp>
      <p:pic>
        <p:nvPicPr>
          <p:cNvPr id="7" name="Picture 6">
            <a:extLst>
              <a:ext uri="{FF2B5EF4-FFF2-40B4-BE49-F238E27FC236}">
                <a16:creationId xmlns:a16="http://schemas.microsoft.com/office/drawing/2014/main" id="{DF8D358A-7378-9DD9-9317-D7C30E965F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7212" y="6932688"/>
            <a:ext cx="11090787" cy="3696929"/>
          </a:xfrm>
          <a:prstGeom prst="rect">
            <a:avLst/>
          </a:prstGeom>
        </p:spPr>
      </p:pic>
      <p:sp>
        <p:nvSpPr>
          <p:cNvPr id="8" name="TextBox 13">
            <a:extLst>
              <a:ext uri="{FF2B5EF4-FFF2-40B4-BE49-F238E27FC236}">
                <a16:creationId xmlns:a16="http://schemas.microsoft.com/office/drawing/2014/main" id="{0179551E-91E0-3E87-0181-4DD3D94FB124}"/>
              </a:ext>
            </a:extLst>
          </p:cNvPr>
          <p:cNvSpPr txBox="1"/>
          <p:nvPr/>
        </p:nvSpPr>
        <p:spPr>
          <a:xfrm>
            <a:off x="1603121" y="6844197"/>
            <a:ext cx="8050547" cy="537070"/>
          </a:xfrm>
          <a:prstGeom prst="rect">
            <a:avLst/>
          </a:prstGeom>
        </p:spPr>
        <p:txBody>
          <a:bodyPr wrap="square" lIns="0" tIns="0" rIns="0" bIns="0" rtlCol="0" anchor="t">
            <a:spAutoFit/>
          </a:bodyPr>
          <a:lstStyle/>
          <a:p>
            <a:pPr>
              <a:lnSpc>
                <a:spcPts val="4405"/>
              </a:lnSpc>
              <a:spcBef>
                <a:spcPct val="0"/>
              </a:spcBef>
            </a:pPr>
            <a:r>
              <a:rPr lang="en-GB" sz="3147" b="1" dirty="0">
                <a:solidFill>
                  <a:srgbClr val="066234"/>
                </a:solidFill>
                <a:latin typeface="Morisawa Role Sans Text Pro Bold"/>
              </a:rPr>
              <a:t>27 April 2026 | 14.00–16.00 CEST</a:t>
            </a:r>
            <a:endParaRPr lang="en-US" sz="3147" b="1" dirty="0">
              <a:solidFill>
                <a:srgbClr val="066234"/>
              </a:solidFill>
              <a:latin typeface="Morisawa Role Sans Text Pro Bold"/>
              <a:sym typeface="Morisawa Role Sans Text Pro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4CBAB-D342-2CAD-78E5-AD12F1EFB85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A8119C6-783D-1D32-83FD-E8B9BAB88DF5}"/>
              </a:ext>
            </a:extLst>
          </p:cNvPr>
          <p:cNvSpPr>
            <a:spLocks noGrp="1" noRot="1" noMove="1" noResize="1" noEditPoints="1" noAdjustHandles="1" noChangeArrowheads="1" noChangeShapeType="1"/>
          </p:cNvSpPr>
          <p:nvPr/>
        </p:nvSpPr>
        <p:spPr>
          <a:xfrm flipH="1">
            <a:off x="3851129" y="-1662165"/>
            <a:ext cx="18626614" cy="17555583"/>
          </a:xfrm>
          <a:custGeom>
            <a:avLst/>
            <a:gdLst/>
            <a:ahLst/>
            <a:cxnLst/>
            <a:rect l="l" t="t" r="r" b="b"/>
            <a:pathLst>
              <a:path w="18626614" h="17555583">
                <a:moveTo>
                  <a:pt x="18626613" y="0"/>
                </a:moveTo>
                <a:lnTo>
                  <a:pt x="0" y="0"/>
                </a:lnTo>
                <a:lnTo>
                  <a:pt x="0" y="17555584"/>
                </a:lnTo>
                <a:lnTo>
                  <a:pt x="18626613" y="17555584"/>
                </a:lnTo>
                <a:lnTo>
                  <a:pt x="18626613" y="0"/>
                </a:lnTo>
                <a:close/>
              </a:path>
            </a:pathLst>
          </a:custGeom>
          <a:blipFill>
            <a:blip r:embed="rId2"/>
            <a:stretch>
              <a:fillRect/>
            </a:stretch>
          </a:blipFill>
        </p:spPr>
        <p:txBody>
          <a:bodyPr/>
          <a:lstStyle/>
          <a:p>
            <a:endParaRPr lang="en-BE"/>
          </a:p>
        </p:txBody>
      </p:sp>
      <p:sp>
        <p:nvSpPr>
          <p:cNvPr id="5" name="Freeform 5">
            <a:extLst>
              <a:ext uri="{FF2B5EF4-FFF2-40B4-BE49-F238E27FC236}">
                <a16:creationId xmlns:a16="http://schemas.microsoft.com/office/drawing/2014/main" id="{D658F113-B929-35D3-C222-BAF2752DEB9C}"/>
              </a:ext>
            </a:extLst>
          </p:cNvPr>
          <p:cNvSpPr>
            <a:spLocks noGrp="1" noRot="1" noMove="1" noResize="1" noEditPoints="1" noAdjustHandles="1" noChangeArrowheads="1" noChangeShapeType="1"/>
          </p:cNvSpPr>
          <p:nvPr/>
        </p:nvSpPr>
        <p:spPr>
          <a:xfrm rot="-10408100" flipH="1">
            <a:off x="-5123129" y="6922996"/>
            <a:ext cx="11480326" cy="4650225"/>
          </a:xfrm>
          <a:custGeom>
            <a:avLst/>
            <a:gdLst/>
            <a:ahLst/>
            <a:cxnLst/>
            <a:rect l="l" t="t" r="r" b="b"/>
            <a:pathLst>
              <a:path w="11480326" h="4650225">
                <a:moveTo>
                  <a:pt x="11480326" y="0"/>
                </a:moveTo>
                <a:lnTo>
                  <a:pt x="0" y="0"/>
                </a:lnTo>
                <a:lnTo>
                  <a:pt x="0" y="4650226"/>
                </a:lnTo>
                <a:lnTo>
                  <a:pt x="11480326" y="4650226"/>
                </a:lnTo>
                <a:lnTo>
                  <a:pt x="11480326" y="0"/>
                </a:lnTo>
                <a:close/>
              </a:path>
            </a:pathLst>
          </a:custGeom>
          <a:blipFill>
            <a:blip r:embed="rId3"/>
            <a:stretch>
              <a:fillRect r="-62248" b="-277521"/>
            </a:stretch>
          </a:blipFill>
        </p:spPr>
        <p:txBody>
          <a:bodyPr/>
          <a:lstStyle/>
          <a:p>
            <a:endParaRPr lang="en-BE"/>
          </a:p>
        </p:txBody>
      </p:sp>
      <p:sp>
        <p:nvSpPr>
          <p:cNvPr id="11" name="TextBox 11">
            <a:extLst>
              <a:ext uri="{FF2B5EF4-FFF2-40B4-BE49-F238E27FC236}">
                <a16:creationId xmlns:a16="http://schemas.microsoft.com/office/drawing/2014/main" id="{225606A8-B662-C987-F0BF-E0894614701E}"/>
              </a:ext>
            </a:extLst>
          </p:cNvPr>
          <p:cNvSpPr txBox="1"/>
          <p:nvPr/>
        </p:nvSpPr>
        <p:spPr>
          <a:xfrm>
            <a:off x="6584426" y="6987326"/>
            <a:ext cx="5135749" cy="1237326"/>
          </a:xfrm>
          <a:prstGeom prst="rect">
            <a:avLst/>
          </a:prstGeom>
        </p:spPr>
        <p:txBody>
          <a:bodyPr lIns="0" tIns="0" rIns="0" bIns="0" rtlCol="0" anchor="t">
            <a:spAutoFit/>
          </a:bodyPr>
          <a:lstStyle/>
          <a:p>
            <a:pPr algn="ctr">
              <a:lnSpc>
                <a:spcPts val="3606"/>
              </a:lnSpc>
              <a:spcBef>
                <a:spcPct val="0"/>
              </a:spcBef>
            </a:pPr>
            <a:r>
              <a:rPr lang="en-GB" sz="2576" b="1" dirty="0">
                <a:solidFill>
                  <a:srgbClr val="066234"/>
                </a:solidFill>
                <a:latin typeface="Nexa Heavy"/>
              </a:rPr>
              <a:t>Dr. Diana Potjomkina</a:t>
            </a:r>
            <a:endParaRPr lang="en-US" sz="2576" b="1" dirty="0">
              <a:solidFill>
                <a:srgbClr val="066234"/>
              </a:solidFill>
              <a:latin typeface="Nexa Heavy"/>
              <a:sym typeface="Nexa Heavy"/>
            </a:endParaRPr>
          </a:p>
          <a:p>
            <a:pPr algn="ctr">
              <a:lnSpc>
                <a:spcPts val="3091"/>
              </a:lnSpc>
              <a:spcBef>
                <a:spcPct val="0"/>
              </a:spcBef>
            </a:pPr>
            <a:r>
              <a:rPr lang="en-US" sz="2208" dirty="0">
                <a:solidFill>
                  <a:srgbClr val="000000"/>
                </a:solidFill>
                <a:latin typeface="Nexa"/>
              </a:rPr>
              <a:t>Senior Policy Officer for the Green Transition, Science Europe</a:t>
            </a:r>
            <a:endParaRPr lang="en-US" sz="2208" dirty="0">
              <a:solidFill>
                <a:srgbClr val="000000"/>
              </a:solidFill>
              <a:latin typeface="Nexa"/>
              <a:ea typeface="Nexa"/>
              <a:cs typeface="Nexa"/>
              <a:sym typeface="Nexa"/>
            </a:endParaRPr>
          </a:p>
        </p:txBody>
      </p:sp>
      <p:sp>
        <p:nvSpPr>
          <p:cNvPr id="12" name="TextBox 12">
            <a:extLst>
              <a:ext uri="{FF2B5EF4-FFF2-40B4-BE49-F238E27FC236}">
                <a16:creationId xmlns:a16="http://schemas.microsoft.com/office/drawing/2014/main" id="{850E58D8-003D-F6B4-B687-C3FF1691E26C}"/>
              </a:ext>
            </a:extLst>
          </p:cNvPr>
          <p:cNvSpPr txBox="1"/>
          <p:nvPr/>
        </p:nvSpPr>
        <p:spPr>
          <a:xfrm>
            <a:off x="533907" y="1631652"/>
            <a:ext cx="7453060" cy="667045"/>
          </a:xfrm>
          <a:prstGeom prst="rect">
            <a:avLst/>
          </a:prstGeom>
        </p:spPr>
        <p:txBody>
          <a:bodyPr lIns="0" tIns="0" rIns="0" bIns="0" rtlCol="0" anchor="t">
            <a:spAutoFit/>
          </a:bodyPr>
          <a:lstStyle/>
          <a:p>
            <a:pPr algn="l">
              <a:lnSpc>
                <a:spcPts val="5595"/>
              </a:lnSpc>
              <a:spcBef>
                <a:spcPct val="0"/>
              </a:spcBef>
            </a:pPr>
            <a:r>
              <a:rPr lang="en-US" sz="3996" dirty="0">
                <a:solidFill>
                  <a:srgbClr val="066234"/>
                </a:solidFill>
                <a:latin typeface="Nexa"/>
                <a:ea typeface="Nexa"/>
                <a:cs typeface="Nexa"/>
                <a:sym typeface="Nexa"/>
              </a:rPr>
              <a:t>WELCOME &amp; INTRODUCTION</a:t>
            </a:r>
          </a:p>
        </p:txBody>
      </p:sp>
      <p:sp>
        <p:nvSpPr>
          <p:cNvPr id="6" name="TextBox 10">
            <a:extLst>
              <a:ext uri="{FF2B5EF4-FFF2-40B4-BE49-F238E27FC236}">
                <a16:creationId xmlns:a16="http://schemas.microsoft.com/office/drawing/2014/main" id="{B37CB501-35CE-54E7-6905-83A695BCD608}"/>
              </a:ext>
            </a:extLst>
          </p:cNvPr>
          <p:cNvSpPr txBox="1">
            <a:spLocks noGrp="1" noRot="1" noMove="1" noResize="1" noEditPoints="1" noAdjustHandles="1" noChangeArrowheads="1" noChangeShapeType="1"/>
          </p:cNvSpPr>
          <p:nvPr/>
        </p:nvSpPr>
        <p:spPr>
          <a:xfrm>
            <a:off x="450780" y="369946"/>
            <a:ext cx="5465111" cy="1008609"/>
          </a:xfrm>
          <a:prstGeom prst="rect">
            <a:avLst/>
          </a:prstGeom>
        </p:spPr>
        <p:txBody>
          <a:bodyPr wrap="square" lIns="0" tIns="0" rIns="0" bIns="0" rtlCol="0" anchor="t">
            <a:spAutoFit/>
          </a:bodyPr>
          <a:lstStyle/>
          <a:p>
            <a:pPr algn="l">
              <a:spcBef>
                <a:spcPct val="0"/>
              </a:spcBef>
            </a:pPr>
            <a:r>
              <a:rPr lang="en-US" sz="1050" dirty="0">
                <a:solidFill>
                  <a:srgbClr val="066234"/>
                </a:solidFill>
                <a:latin typeface="Nexa"/>
                <a:ea typeface="Nexa"/>
                <a:cs typeface="Nexa"/>
                <a:sym typeface="Nexa"/>
              </a:rPr>
              <a:t>WEBINAR ON THE</a:t>
            </a:r>
          </a:p>
          <a:p>
            <a:pPr>
              <a:spcBef>
                <a:spcPct val="0"/>
              </a:spcBef>
            </a:pPr>
            <a:r>
              <a:rPr lang="en-US" sz="1400" b="1" dirty="0">
                <a:solidFill>
                  <a:srgbClr val="81C349"/>
                </a:solidFill>
                <a:latin typeface="Morisawa Role Sans Text Pro Bold"/>
              </a:rPr>
              <a:t>Rapid and Living Evidence Synthesis for Environmental Action: Best Practices and Next Steps</a:t>
            </a:r>
          </a:p>
          <a:p>
            <a:pPr algn="l">
              <a:lnSpc>
                <a:spcPts val="3788"/>
              </a:lnSpc>
              <a:spcBef>
                <a:spcPct val="0"/>
              </a:spcBef>
            </a:pPr>
            <a:endParaRPr lang="en-US" sz="1400" b="1" dirty="0">
              <a:solidFill>
                <a:srgbClr val="81C349"/>
              </a:solidFill>
              <a:latin typeface="Morisawa Role Sans Text Pro Bold"/>
              <a:ea typeface="Morisawa Role Sans Text Pro Bold"/>
              <a:cs typeface="Morisawa Role Sans Text Pro Bold"/>
              <a:sym typeface="Morisawa Role Sans Text Pro Bold"/>
            </a:endParaRPr>
          </a:p>
        </p:txBody>
      </p:sp>
      <p:pic>
        <p:nvPicPr>
          <p:cNvPr id="4" name="Picture 3">
            <a:extLst>
              <a:ext uri="{FF2B5EF4-FFF2-40B4-BE49-F238E27FC236}">
                <a16:creationId xmlns:a16="http://schemas.microsoft.com/office/drawing/2014/main" id="{EF36804B-9653-6056-DF30-AC8C0824E4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3047" y="2298697"/>
            <a:ext cx="4761905" cy="4761905"/>
          </a:xfrm>
          <a:prstGeom prst="rect">
            <a:avLst/>
          </a:prstGeom>
        </p:spPr>
      </p:pic>
    </p:spTree>
    <p:extLst>
      <p:ext uri="{BB962C8B-B14F-4D97-AF65-F5344CB8AC3E}">
        <p14:creationId xmlns:p14="http://schemas.microsoft.com/office/powerpoint/2010/main" val="3514889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181DB05-5E9C-17C9-D3F5-572F1C5C4EFF}"/>
              </a:ext>
            </a:extLst>
          </p:cNvPr>
          <p:cNvPicPr>
            <a:picLocks noChangeAspect="1"/>
          </p:cNvPicPr>
          <p:nvPr/>
        </p:nvPicPr>
        <p:blipFill>
          <a:blip r:embed="rId2"/>
          <a:srcRect/>
          <a:stretch/>
        </p:blipFill>
        <p:spPr>
          <a:xfrm>
            <a:off x="1110191" y="3501953"/>
            <a:ext cx="3610260" cy="5785355"/>
          </a:xfrm>
          <a:prstGeom prst="rect">
            <a:avLst/>
          </a:prstGeom>
        </p:spPr>
      </p:pic>
      <p:pic>
        <p:nvPicPr>
          <p:cNvPr id="7" name="Picture 2">
            <a:extLst>
              <a:ext uri="{FF2B5EF4-FFF2-40B4-BE49-F238E27FC236}">
                <a16:creationId xmlns:a16="http://schemas.microsoft.com/office/drawing/2014/main" id="{35431E1D-8375-BDED-7D67-94C5A36ED65A}"/>
              </a:ext>
            </a:extLst>
          </p:cNvPr>
          <p:cNvPicPr>
            <a:picLocks noChangeAspect="1" noChangeArrowheads="1"/>
          </p:cNvPicPr>
          <p:nvPr/>
        </p:nvPicPr>
        <p:blipFill>
          <a:blip r:embed="rId3"/>
          <a:srcRect/>
          <a:stretch/>
        </p:blipFill>
        <p:spPr bwMode="auto">
          <a:xfrm>
            <a:off x="5586381" y="2727579"/>
            <a:ext cx="10680684" cy="73341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F6219DC-407D-2B14-F35F-86E3397445BD}"/>
              </a:ext>
            </a:extLst>
          </p:cNvPr>
          <p:cNvSpPr txBox="1"/>
          <p:nvPr/>
        </p:nvSpPr>
        <p:spPr>
          <a:xfrm>
            <a:off x="708217" y="1652702"/>
            <a:ext cx="16063601" cy="1338828"/>
          </a:xfrm>
          <a:prstGeom prst="rect">
            <a:avLst/>
          </a:prstGeom>
          <a:noFill/>
        </p:spPr>
        <p:txBody>
          <a:bodyPr wrap="square">
            <a:spAutoFit/>
          </a:bodyPr>
          <a:lstStyle/>
          <a:p>
            <a:r>
              <a:rPr lang="en-GB" sz="2700">
                <a:latin typeface="Open Sans" panose="020B0606030504020204" pitchFamily="34" charset="0"/>
                <a:ea typeface="Open Sans" panose="020B0606030504020204" pitchFamily="34" charset="0"/>
                <a:cs typeface="Open Sans" panose="020B0606030504020204" pitchFamily="34" charset="0"/>
              </a:rPr>
              <a:t>Science Europe is the association representing national public organisations that fund and perform research in Europe. One of its three core priorities is to strengthen the role and contribution of science in tackling societal challenges.</a:t>
            </a:r>
          </a:p>
        </p:txBody>
      </p:sp>
      <p:sp>
        <p:nvSpPr>
          <p:cNvPr id="3" name="Title 1">
            <a:extLst>
              <a:ext uri="{FF2B5EF4-FFF2-40B4-BE49-F238E27FC236}">
                <a16:creationId xmlns:a16="http://schemas.microsoft.com/office/drawing/2014/main" id="{62483533-9763-61CC-311F-1FD8B45C5620}"/>
              </a:ext>
            </a:extLst>
          </p:cNvPr>
          <p:cNvSpPr txBox="1">
            <a:spLocks/>
          </p:cNvSpPr>
          <p:nvPr/>
        </p:nvSpPr>
        <p:spPr>
          <a:xfrm>
            <a:off x="708216" y="563533"/>
            <a:ext cx="15196179" cy="857042"/>
          </a:xfrm>
          <a:prstGeom prst="rect">
            <a:avLst/>
          </a:prstGeom>
          <a:solidFill>
            <a:srgbClr val="015778"/>
          </a:solidFill>
          <a:ln>
            <a:noFill/>
          </a:ln>
        </p:spPr>
        <p:txBody>
          <a:bodyPr spcFirstLastPara="1" wrap="square" lIns="182850" tIns="182850" rIns="182850" bIns="182850" anchor="t" anchorCtr="0">
            <a:normAutofit fontScale="92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GB" sz="3600" b="1">
                <a:solidFill>
                  <a:schemeClr val="bg1"/>
                </a:solidFill>
                <a:latin typeface="Nexa" panose="02000500000000000000" pitchFamily="50" charset="0"/>
              </a:rPr>
              <a:t>ABOUT SCIENCE EUROPE</a:t>
            </a:r>
            <a:endParaRPr lang="en-BE" sz="3600" b="1">
              <a:solidFill>
                <a:schemeClr val="bg1"/>
              </a:solidFill>
              <a:latin typeface="Nexa" panose="02000500000000000000" pitchFamily="50" charset="0"/>
            </a:endParaRPr>
          </a:p>
        </p:txBody>
      </p:sp>
      <p:pic>
        <p:nvPicPr>
          <p:cNvPr id="5" name="Picture 4" descr="A blue and black logo&#10;&#10;Description automatically generated">
            <a:extLst>
              <a:ext uri="{FF2B5EF4-FFF2-40B4-BE49-F238E27FC236}">
                <a16:creationId xmlns:a16="http://schemas.microsoft.com/office/drawing/2014/main" id="{FAFD112D-4625-EAA7-8B63-4AF4181956BD}"/>
              </a:ext>
            </a:extLst>
          </p:cNvPr>
          <p:cNvPicPr>
            <a:picLocks noChangeAspect="1"/>
          </p:cNvPicPr>
          <p:nvPr/>
        </p:nvPicPr>
        <p:blipFill>
          <a:blip r:embed="rId4"/>
          <a:stretch>
            <a:fillRect/>
          </a:stretch>
        </p:blipFill>
        <p:spPr>
          <a:xfrm>
            <a:off x="16156667" y="683198"/>
            <a:ext cx="1230299" cy="505248"/>
          </a:xfrm>
          <a:prstGeom prst="rect">
            <a:avLst/>
          </a:prstGeom>
        </p:spPr>
      </p:pic>
    </p:spTree>
    <p:extLst>
      <p:ext uri="{BB962C8B-B14F-4D97-AF65-F5344CB8AC3E}">
        <p14:creationId xmlns:p14="http://schemas.microsoft.com/office/powerpoint/2010/main" val="32485125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A00BC-53C4-EE30-3650-E68905E0A7C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DC4058C-D4C9-4474-AE10-EF07A45E42F4}"/>
              </a:ext>
            </a:extLst>
          </p:cNvPr>
          <p:cNvSpPr txBox="1">
            <a:spLocks/>
          </p:cNvSpPr>
          <p:nvPr/>
        </p:nvSpPr>
        <p:spPr>
          <a:xfrm>
            <a:off x="1158969" y="1345385"/>
            <a:ext cx="11795031" cy="73106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200">
                <a:solidFill>
                  <a:srgbClr val="008037"/>
                </a:solidFill>
                <a:latin typeface="+mn-lt"/>
                <a:ea typeface="Open Sans" panose="020B0606030504020204" pitchFamily="34" charset="0"/>
                <a:cs typeface="Open Sans" panose="020B0606030504020204" pitchFamily="34" charset="0"/>
              </a:rPr>
              <a:t>Science Europe Strategy 2021-2026</a:t>
            </a:r>
            <a:endParaRPr lang="en-BE" sz="4200">
              <a:solidFill>
                <a:srgbClr val="008037"/>
              </a:solidFill>
              <a:latin typeface="+mn-lt"/>
              <a:ea typeface="Open Sans" panose="020B0606030504020204" pitchFamily="34" charset="0"/>
              <a:cs typeface="Open Sans" panose="020B0606030504020204" pitchFamily="34" charset="0"/>
            </a:endParaRPr>
          </a:p>
        </p:txBody>
      </p:sp>
      <p:pic>
        <p:nvPicPr>
          <p:cNvPr id="9" name="Picture 8" descr="Diagram&#10;&#10;Description automatically generated">
            <a:extLst>
              <a:ext uri="{FF2B5EF4-FFF2-40B4-BE49-F238E27FC236}">
                <a16:creationId xmlns:a16="http://schemas.microsoft.com/office/drawing/2014/main" id="{116E9C78-F75C-4753-8ABD-EF53A5C7E026}"/>
              </a:ext>
            </a:extLst>
          </p:cNvPr>
          <p:cNvPicPr>
            <a:picLocks noChangeAspect="1"/>
          </p:cNvPicPr>
          <p:nvPr/>
        </p:nvPicPr>
        <p:blipFill>
          <a:blip r:embed="rId2"/>
          <a:stretch>
            <a:fillRect/>
          </a:stretch>
        </p:blipFill>
        <p:spPr>
          <a:xfrm>
            <a:off x="9591331" y="951839"/>
            <a:ext cx="8696669" cy="8979948"/>
          </a:xfrm>
          <a:prstGeom prst="rect">
            <a:avLst/>
          </a:prstGeom>
        </p:spPr>
      </p:pic>
      <p:sp>
        <p:nvSpPr>
          <p:cNvPr id="10" name="Content Placeholder 2">
            <a:extLst>
              <a:ext uri="{FF2B5EF4-FFF2-40B4-BE49-F238E27FC236}">
                <a16:creationId xmlns:a16="http://schemas.microsoft.com/office/drawing/2014/main" id="{F5691432-B707-4471-BFFF-EE567AF319D2}"/>
              </a:ext>
            </a:extLst>
          </p:cNvPr>
          <p:cNvSpPr txBox="1">
            <a:spLocks/>
          </p:cNvSpPr>
          <p:nvPr/>
        </p:nvSpPr>
        <p:spPr>
          <a:xfrm>
            <a:off x="2065469" y="2615254"/>
            <a:ext cx="8084723" cy="6392622"/>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700"/>
              </a:spcAft>
              <a:buNone/>
            </a:pPr>
            <a:r>
              <a:rPr lang="en-GB" sz="3200" b="1" dirty="0"/>
              <a:t>Share</a:t>
            </a:r>
            <a:r>
              <a:rPr lang="en-GB" sz="3200" dirty="0"/>
              <a:t> best practices between Member Organisations </a:t>
            </a:r>
          </a:p>
          <a:p>
            <a:pPr marL="0" indent="0">
              <a:spcAft>
                <a:spcPts val="2700"/>
              </a:spcAft>
              <a:buNone/>
            </a:pPr>
            <a:r>
              <a:rPr lang="en-GB" sz="3200" dirty="0"/>
              <a:t>Facilitate </a:t>
            </a:r>
            <a:r>
              <a:rPr lang="en-GB" sz="3200" b="1" dirty="0"/>
              <a:t>alignment</a:t>
            </a:r>
            <a:r>
              <a:rPr lang="en-GB" sz="3200" dirty="0"/>
              <a:t> of policies between Member Organisations</a:t>
            </a:r>
          </a:p>
          <a:p>
            <a:pPr marL="0" indent="0">
              <a:spcAft>
                <a:spcPts val="2700"/>
              </a:spcAft>
              <a:buNone/>
            </a:pPr>
            <a:r>
              <a:rPr lang="en-GB" sz="3200" dirty="0"/>
              <a:t>Promote </a:t>
            </a:r>
            <a:r>
              <a:rPr lang="en-GB" sz="3200" b="1" dirty="0"/>
              <a:t>collaboration</a:t>
            </a:r>
            <a:r>
              <a:rPr lang="en-GB" sz="3200" dirty="0"/>
              <a:t> between Member Organisations</a:t>
            </a:r>
          </a:p>
          <a:p>
            <a:pPr marL="0" indent="0">
              <a:spcAft>
                <a:spcPts val="2700"/>
              </a:spcAft>
              <a:buNone/>
            </a:pPr>
            <a:r>
              <a:rPr lang="en-GB" sz="3200" dirty="0"/>
              <a:t>Conduct </a:t>
            </a:r>
            <a:r>
              <a:rPr lang="en-GB" sz="3200" b="1" dirty="0"/>
              <a:t>advocacy</a:t>
            </a:r>
            <a:r>
              <a:rPr lang="en-GB" sz="3200" dirty="0"/>
              <a:t> of common interests to EU institutions and relevant stakeholders</a:t>
            </a:r>
          </a:p>
          <a:p>
            <a:pPr marL="0" indent="0">
              <a:spcAft>
                <a:spcPts val="2700"/>
              </a:spcAft>
              <a:buNone/>
            </a:pPr>
            <a:r>
              <a:rPr lang="en-GB" sz="3200" dirty="0"/>
              <a:t>Develop and support </a:t>
            </a:r>
            <a:r>
              <a:rPr lang="en-GB" sz="3200" b="1" dirty="0"/>
              <a:t>outreach</a:t>
            </a:r>
            <a:r>
              <a:rPr lang="en-GB" sz="3200" dirty="0"/>
              <a:t> for Science Europe and Member Organisation activities and the promotion of science</a:t>
            </a:r>
            <a:endParaRPr lang="en-BE" sz="3200" dirty="0"/>
          </a:p>
        </p:txBody>
      </p:sp>
      <p:pic>
        <p:nvPicPr>
          <p:cNvPr id="11" name="Picture 10" descr="Icon&#10;&#10;Description automatically generated">
            <a:extLst>
              <a:ext uri="{FF2B5EF4-FFF2-40B4-BE49-F238E27FC236}">
                <a16:creationId xmlns:a16="http://schemas.microsoft.com/office/drawing/2014/main" id="{65FD64AA-17D3-4B2D-9AD5-21472DF91A8F}"/>
              </a:ext>
            </a:extLst>
          </p:cNvPr>
          <p:cNvPicPr>
            <a:picLocks noChangeAspect="1"/>
          </p:cNvPicPr>
          <p:nvPr/>
        </p:nvPicPr>
        <p:blipFill>
          <a:blip r:embed="rId3"/>
          <a:stretch>
            <a:fillRect/>
          </a:stretch>
        </p:blipFill>
        <p:spPr>
          <a:xfrm>
            <a:off x="1110490" y="2615254"/>
            <a:ext cx="756020" cy="756020"/>
          </a:xfrm>
          <a:prstGeom prst="rect">
            <a:avLst/>
          </a:prstGeom>
        </p:spPr>
      </p:pic>
      <p:pic>
        <p:nvPicPr>
          <p:cNvPr id="12" name="Picture 11">
            <a:extLst>
              <a:ext uri="{FF2B5EF4-FFF2-40B4-BE49-F238E27FC236}">
                <a16:creationId xmlns:a16="http://schemas.microsoft.com/office/drawing/2014/main" id="{D4254BE5-A7C9-4E67-8A41-ADA3B5949BC1}"/>
              </a:ext>
            </a:extLst>
          </p:cNvPr>
          <p:cNvPicPr>
            <a:picLocks noChangeAspect="1"/>
          </p:cNvPicPr>
          <p:nvPr/>
        </p:nvPicPr>
        <p:blipFill>
          <a:blip r:embed="rId4"/>
          <a:srcRect/>
          <a:stretch/>
        </p:blipFill>
        <p:spPr>
          <a:xfrm>
            <a:off x="1158970" y="3880916"/>
            <a:ext cx="756020" cy="756020"/>
          </a:xfrm>
          <a:prstGeom prst="rect">
            <a:avLst/>
          </a:prstGeom>
        </p:spPr>
      </p:pic>
      <p:pic>
        <p:nvPicPr>
          <p:cNvPr id="13" name="Picture 12">
            <a:extLst>
              <a:ext uri="{FF2B5EF4-FFF2-40B4-BE49-F238E27FC236}">
                <a16:creationId xmlns:a16="http://schemas.microsoft.com/office/drawing/2014/main" id="{0B722380-0E50-40BB-B046-A0FCC5C457E6}"/>
              </a:ext>
            </a:extLst>
          </p:cNvPr>
          <p:cNvPicPr>
            <a:picLocks noChangeAspect="1"/>
          </p:cNvPicPr>
          <p:nvPr/>
        </p:nvPicPr>
        <p:blipFill>
          <a:blip r:embed="rId5"/>
          <a:srcRect/>
          <a:stretch/>
        </p:blipFill>
        <p:spPr>
          <a:xfrm>
            <a:off x="1137608" y="5063803"/>
            <a:ext cx="756020" cy="756020"/>
          </a:xfrm>
          <a:prstGeom prst="rect">
            <a:avLst/>
          </a:prstGeom>
        </p:spPr>
      </p:pic>
      <p:pic>
        <p:nvPicPr>
          <p:cNvPr id="14" name="Picture 13">
            <a:extLst>
              <a:ext uri="{FF2B5EF4-FFF2-40B4-BE49-F238E27FC236}">
                <a16:creationId xmlns:a16="http://schemas.microsoft.com/office/drawing/2014/main" id="{6138B19E-C9DF-437C-86EB-246B83B20F87}"/>
              </a:ext>
            </a:extLst>
          </p:cNvPr>
          <p:cNvPicPr>
            <a:picLocks noChangeAspect="1"/>
          </p:cNvPicPr>
          <p:nvPr/>
        </p:nvPicPr>
        <p:blipFill>
          <a:blip r:embed="rId6"/>
          <a:srcRect/>
          <a:stretch/>
        </p:blipFill>
        <p:spPr>
          <a:xfrm>
            <a:off x="1137608" y="6246689"/>
            <a:ext cx="756020" cy="756020"/>
          </a:xfrm>
          <a:prstGeom prst="rect">
            <a:avLst/>
          </a:prstGeom>
        </p:spPr>
      </p:pic>
      <p:pic>
        <p:nvPicPr>
          <p:cNvPr id="15" name="Picture 14">
            <a:extLst>
              <a:ext uri="{FF2B5EF4-FFF2-40B4-BE49-F238E27FC236}">
                <a16:creationId xmlns:a16="http://schemas.microsoft.com/office/drawing/2014/main" id="{469E74CF-A448-45C3-A921-F030DF7BB51D}"/>
              </a:ext>
            </a:extLst>
          </p:cNvPr>
          <p:cNvPicPr>
            <a:picLocks noChangeAspect="1"/>
          </p:cNvPicPr>
          <p:nvPr/>
        </p:nvPicPr>
        <p:blipFill>
          <a:blip r:embed="rId7"/>
          <a:srcRect/>
          <a:stretch/>
        </p:blipFill>
        <p:spPr>
          <a:xfrm>
            <a:off x="1152619" y="7421182"/>
            <a:ext cx="756020" cy="756020"/>
          </a:xfrm>
          <a:prstGeom prst="rect">
            <a:avLst/>
          </a:prstGeom>
        </p:spPr>
      </p:pic>
    </p:spTree>
    <p:extLst>
      <p:ext uri="{BB962C8B-B14F-4D97-AF65-F5344CB8AC3E}">
        <p14:creationId xmlns:p14="http://schemas.microsoft.com/office/powerpoint/2010/main" val="3012959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85611-FD7C-3CE1-373B-DC1DCB9C8A77}"/>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05B05DDD-A47D-0B5C-00F6-D448242B88EB}"/>
              </a:ext>
            </a:extLst>
          </p:cNvPr>
          <p:cNvSpPr/>
          <p:nvPr/>
        </p:nvSpPr>
        <p:spPr>
          <a:xfrm rot="-10408100" flipH="1">
            <a:off x="-5123129" y="6922996"/>
            <a:ext cx="11480326" cy="4650225"/>
          </a:xfrm>
          <a:custGeom>
            <a:avLst/>
            <a:gdLst/>
            <a:ahLst/>
            <a:cxnLst/>
            <a:rect l="l" t="t" r="r" b="b"/>
            <a:pathLst>
              <a:path w="11480326" h="4650225">
                <a:moveTo>
                  <a:pt x="11480326" y="0"/>
                </a:moveTo>
                <a:lnTo>
                  <a:pt x="0" y="0"/>
                </a:lnTo>
                <a:lnTo>
                  <a:pt x="0" y="4650226"/>
                </a:lnTo>
                <a:lnTo>
                  <a:pt x="11480326" y="4650226"/>
                </a:lnTo>
                <a:lnTo>
                  <a:pt x="11480326" y="0"/>
                </a:lnTo>
                <a:close/>
              </a:path>
            </a:pathLst>
          </a:custGeom>
          <a:blipFill>
            <a:blip r:embed="rId2"/>
            <a:stretch>
              <a:fillRect r="-62248" b="-277521"/>
            </a:stretch>
          </a:blipFill>
        </p:spPr>
        <p:txBody>
          <a:bodyPr/>
          <a:lstStyle/>
          <a:p>
            <a:endParaRPr lang="en-BE"/>
          </a:p>
        </p:txBody>
      </p:sp>
      <p:sp>
        <p:nvSpPr>
          <p:cNvPr id="12" name="TextBox 12">
            <a:extLst>
              <a:ext uri="{FF2B5EF4-FFF2-40B4-BE49-F238E27FC236}">
                <a16:creationId xmlns:a16="http://schemas.microsoft.com/office/drawing/2014/main" id="{BB4A220A-46F0-41A6-060D-8AF0454E2E20}"/>
              </a:ext>
            </a:extLst>
          </p:cNvPr>
          <p:cNvSpPr txBox="1"/>
          <p:nvPr/>
        </p:nvSpPr>
        <p:spPr>
          <a:xfrm>
            <a:off x="568263" y="835334"/>
            <a:ext cx="14516212" cy="679481"/>
          </a:xfrm>
          <a:prstGeom prst="rect">
            <a:avLst/>
          </a:prstGeom>
        </p:spPr>
        <p:txBody>
          <a:bodyPr wrap="square" lIns="0" tIns="0" rIns="0" bIns="0" rtlCol="0" anchor="t">
            <a:spAutoFit/>
          </a:bodyPr>
          <a:lstStyle/>
          <a:p>
            <a:pPr>
              <a:lnSpc>
                <a:spcPts val="5595"/>
              </a:lnSpc>
              <a:spcBef>
                <a:spcPct val="0"/>
              </a:spcBef>
            </a:pPr>
            <a:r>
              <a:rPr lang="en-US" sz="3950" dirty="0">
                <a:solidFill>
                  <a:srgbClr val="066234"/>
                </a:solidFill>
                <a:latin typeface="Nexa"/>
                <a:sym typeface="Nexa"/>
              </a:rPr>
              <a:t>Science Europe's work on sustainability &amp; science for policy</a:t>
            </a:r>
            <a:endParaRPr lang="en-US" dirty="0"/>
          </a:p>
        </p:txBody>
      </p:sp>
      <p:pic>
        <p:nvPicPr>
          <p:cNvPr id="3" name="Picture 2">
            <a:hlinkClick r:id="rId3"/>
            <a:extLst>
              <a:ext uri="{FF2B5EF4-FFF2-40B4-BE49-F238E27FC236}">
                <a16:creationId xmlns:a16="http://schemas.microsoft.com/office/drawing/2014/main" id="{427E0A21-2292-E637-1398-451BD13DAE85}"/>
              </a:ext>
            </a:extLst>
          </p:cNvPr>
          <p:cNvPicPr>
            <a:picLocks noChangeAspect="1"/>
          </p:cNvPicPr>
          <p:nvPr/>
        </p:nvPicPr>
        <p:blipFill rotWithShape="1">
          <a:blip r:embed="rId4"/>
          <a:srcRect l="1618" t="2273" r="2893" b="-1"/>
          <a:stretch/>
        </p:blipFill>
        <p:spPr>
          <a:xfrm>
            <a:off x="1669221" y="2293712"/>
            <a:ext cx="2533248" cy="344173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9" name="Picture 2">
            <a:hlinkClick r:id="rId5"/>
            <a:extLst>
              <a:ext uri="{FF2B5EF4-FFF2-40B4-BE49-F238E27FC236}">
                <a16:creationId xmlns:a16="http://schemas.microsoft.com/office/drawing/2014/main" id="{7A4F7D93-D0B0-B197-42CB-2EF318A33C7B}"/>
              </a:ext>
            </a:extLst>
          </p:cNvPr>
          <p:cNvPicPr>
            <a:picLocks noChangeAspect="1" noChangeArrowheads="1"/>
          </p:cNvPicPr>
          <p:nvPr/>
        </p:nvPicPr>
        <p:blipFill>
          <a:blip r:embed="rId6">
            <a:alphaModFix/>
            <a:extLst>
              <a:ext uri="{28A0092B-C50C-407E-A947-70E740481C1C}">
                <a14:useLocalDpi xmlns:a14="http://schemas.microsoft.com/office/drawing/2010/main" val="0"/>
              </a:ext>
            </a:extLst>
          </a:blip>
          <a:srcRect/>
          <a:stretch>
            <a:fillRect/>
          </a:stretch>
        </p:blipFill>
        <p:spPr bwMode="auto">
          <a:xfrm>
            <a:off x="4068423" y="2261263"/>
            <a:ext cx="2464239" cy="3479984"/>
          </a:xfrm>
          <a:prstGeom prst="rect">
            <a:avLst/>
          </a:prstGeom>
          <a:ln>
            <a:noFill/>
          </a:ln>
          <a:effectLst>
            <a:outerShdw blurRad="50800" dist="50800" dir="5400000" algn="ctr" rotWithShape="0">
              <a:srgbClr val="000000">
                <a:alpha val="64000"/>
              </a:srgbClr>
            </a:outerShdw>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4" name="Picture 2">
            <a:hlinkClick r:id="rId7"/>
            <a:extLst>
              <a:ext uri="{FF2B5EF4-FFF2-40B4-BE49-F238E27FC236}">
                <a16:creationId xmlns:a16="http://schemas.microsoft.com/office/drawing/2014/main" id="{F11F790C-4A79-9CAA-535D-2C1997EC721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14014" y="2313019"/>
            <a:ext cx="2691617" cy="34799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8" name="Picture 2">
            <a:hlinkClick r:id="rId9"/>
            <a:extLst>
              <a:ext uri="{FF2B5EF4-FFF2-40B4-BE49-F238E27FC236}">
                <a16:creationId xmlns:a16="http://schemas.microsoft.com/office/drawing/2014/main" id="{23318BBD-C75B-ACC2-0899-49DAD75152C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937013" y="2386657"/>
            <a:ext cx="2399572" cy="347998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20" name="Picture 2">
            <a:hlinkClick r:id="rId11"/>
            <a:extLst>
              <a:ext uri="{FF2B5EF4-FFF2-40B4-BE49-F238E27FC236}">
                <a16:creationId xmlns:a16="http://schemas.microsoft.com/office/drawing/2014/main" id="{9950CA1E-2CCB-3BB0-4461-6A5CC896048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219422" y="2415669"/>
            <a:ext cx="2376826" cy="34852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6" name="Picture 2">
            <a:hlinkClick r:id="rId13"/>
            <a:extLst>
              <a:ext uri="{FF2B5EF4-FFF2-40B4-BE49-F238E27FC236}">
                <a16:creationId xmlns:a16="http://schemas.microsoft.com/office/drawing/2014/main" id="{D106DFCB-374F-146E-D570-04053E99420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471245" y="2462942"/>
            <a:ext cx="2464426" cy="34852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3750EB0B-9F64-9568-1D45-00F545AEFA8C}"/>
              </a:ext>
            </a:extLst>
          </p:cNvPr>
          <p:cNvGrpSpPr/>
          <p:nvPr/>
        </p:nvGrpSpPr>
        <p:grpSpPr>
          <a:xfrm>
            <a:off x="384372" y="5591385"/>
            <a:ext cx="12350004" cy="3571766"/>
            <a:chOff x="4331572" y="6613362"/>
            <a:chExt cx="12350004" cy="3571766"/>
          </a:xfrm>
        </p:grpSpPr>
        <p:pic>
          <p:nvPicPr>
            <p:cNvPr id="16" name="Content Placeholder 11">
              <a:hlinkClick r:id="rId15"/>
              <a:extLst>
                <a:ext uri="{FF2B5EF4-FFF2-40B4-BE49-F238E27FC236}">
                  <a16:creationId xmlns:a16="http://schemas.microsoft.com/office/drawing/2014/main" id="{50DF7861-9FEB-A8E1-8E8F-31DEA15B2F8D}"/>
                </a:ext>
              </a:extLst>
            </p:cNvPr>
            <p:cNvPicPr>
              <a:picLocks noChangeAspect="1"/>
            </p:cNvPicPr>
            <p:nvPr/>
          </p:nvPicPr>
          <p:blipFill>
            <a:blip r:embed="rId16"/>
            <a:srcRect/>
            <a:stretch/>
          </p:blipFill>
          <p:spPr>
            <a:xfrm>
              <a:off x="13985791" y="6683053"/>
              <a:ext cx="2695785" cy="34852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Picture 2">
              <a:hlinkClick r:id="rId17"/>
              <a:extLst>
                <a:ext uri="{FF2B5EF4-FFF2-40B4-BE49-F238E27FC236}">
                  <a16:creationId xmlns:a16="http://schemas.microsoft.com/office/drawing/2014/main" id="{2FEBE978-76D8-6CDD-A62A-1FF622E17AC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331572" y="6613362"/>
              <a:ext cx="2695786" cy="34853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9" name="Picture 2">
              <a:hlinkClick r:id="rId19"/>
              <a:extLst>
                <a:ext uri="{FF2B5EF4-FFF2-40B4-BE49-F238E27FC236}">
                  <a16:creationId xmlns:a16="http://schemas.microsoft.com/office/drawing/2014/main" id="{C0E32370-F79F-71C2-0409-227AF020672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159450" y="6665117"/>
              <a:ext cx="2467654" cy="348526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21" name="Picture 2">
              <a:hlinkClick r:id="rId21"/>
              <a:extLst>
                <a:ext uri="{FF2B5EF4-FFF2-40B4-BE49-F238E27FC236}">
                  <a16:creationId xmlns:a16="http://schemas.microsoft.com/office/drawing/2014/main" id="{E3242D1A-E258-7AB6-B491-E197919325BF}"/>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846160" y="6665118"/>
              <a:ext cx="2455014" cy="34852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22" name="Picture 2">
              <a:hlinkClick r:id="rId23"/>
              <a:extLst>
                <a:ext uri="{FF2B5EF4-FFF2-40B4-BE49-F238E27FC236}">
                  <a16:creationId xmlns:a16="http://schemas.microsoft.com/office/drawing/2014/main" id="{39AECE93-C4AA-0A0A-E805-E55EFD366929}"/>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1468033" y="6699409"/>
              <a:ext cx="2695784" cy="348571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pic>
        <p:nvPicPr>
          <p:cNvPr id="11" name="Picture 10">
            <a:hlinkClick r:id="rId25"/>
            <a:extLst>
              <a:ext uri="{FF2B5EF4-FFF2-40B4-BE49-F238E27FC236}">
                <a16:creationId xmlns:a16="http://schemas.microsoft.com/office/drawing/2014/main" id="{95B512E9-D1FA-B27A-B289-14871A0C0EFF}"/>
              </a:ext>
            </a:extLst>
          </p:cNvPr>
          <p:cNvPicPr>
            <a:picLocks noChangeAspect="1"/>
          </p:cNvPicPr>
          <p:nvPr/>
        </p:nvPicPr>
        <p:blipFill>
          <a:blip r:embed="rId26"/>
          <a:stretch>
            <a:fillRect/>
          </a:stretch>
        </p:blipFill>
        <p:spPr>
          <a:xfrm>
            <a:off x="14804011" y="5735446"/>
            <a:ext cx="2398497" cy="33846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4" name="Picture 13">
            <a:extLst>
              <a:ext uri="{FF2B5EF4-FFF2-40B4-BE49-F238E27FC236}">
                <a16:creationId xmlns:a16="http://schemas.microsoft.com/office/drawing/2014/main" id="{EB4DC14D-C5B5-5C8B-E264-06691BEAB73D}"/>
              </a:ext>
            </a:extLst>
          </p:cNvPr>
          <p:cNvPicPr>
            <a:picLocks noChangeAspect="1"/>
          </p:cNvPicPr>
          <p:nvPr/>
        </p:nvPicPr>
        <p:blipFill>
          <a:blip r:embed="rId27"/>
          <a:stretch>
            <a:fillRect/>
          </a:stretch>
        </p:blipFill>
        <p:spPr>
          <a:xfrm>
            <a:off x="12547976" y="5755954"/>
            <a:ext cx="2402530" cy="338224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1200801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E3FB7-1A69-8959-78D5-86F76347247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897C79C-804A-BF66-14CB-F6DE2C3862B7}"/>
              </a:ext>
            </a:extLst>
          </p:cNvPr>
          <p:cNvSpPr>
            <a:spLocks noGrp="1" noRot="1" noMove="1" noResize="1" noEditPoints="1" noAdjustHandles="1" noChangeArrowheads="1" noChangeShapeType="1"/>
          </p:cNvSpPr>
          <p:nvPr/>
        </p:nvSpPr>
        <p:spPr>
          <a:xfrm flipH="1">
            <a:off x="3851129" y="-1662165"/>
            <a:ext cx="18626614" cy="17555583"/>
          </a:xfrm>
          <a:custGeom>
            <a:avLst/>
            <a:gdLst/>
            <a:ahLst/>
            <a:cxnLst/>
            <a:rect l="l" t="t" r="r" b="b"/>
            <a:pathLst>
              <a:path w="18626614" h="17555583">
                <a:moveTo>
                  <a:pt x="18626613" y="0"/>
                </a:moveTo>
                <a:lnTo>
                  <a:pt x="0" y="0"/>
                </a:lnTo>
                <a:lnTo>
                  <a:pt x="0" y="17555584"/>
                </a:lnTo>
                <a:lnTo>
                  <a:pt x="18626613" y="17555584"/>
                </a:lnTo>
                <a:lnTo>
                  <a:pt x="18626613" y="0"/>
                </a:lnTo>
                <a:close/>
              </a:path>
            </a:pathLst>
          </a:custGeom>
          <a:blipFill>
            <a:blip r:embed="rId3"/>
            <a:stretch>
              <a:fillRect/>
            </a:stretch>
          </a:blipFill>
        </p:spPr>
        <p:txBody>
          <a:bodyPr/>
          <a:lstStyle/>
          <a:p>
            <a:endParaRPr lang="en-BE"/>
          </a:p>
        </p:txBody>
      </p:sp>
      <p:sp>
        <p:nvSpPr>
          <p:cNvPr id="5" name="Freeform 5">
            <a:extLst>
              <a:ext uri="{FF2B5EF4-FFF2-40B4-BE49-F238E27FC236}">
                <a16:creationId xmlns:a16="http://schemas.microsoft.com/office/drawing/2014/main" id="{14168C67-3700-D81D-146F-27E4FEA8F27C}"/>
              </a:ext>
            </a:extLst>
          </p:cNvPr>
          <p:cNvSpPr>
            <a:spLocks noGrp="1" noRot="1" noMove="1" noResize="1" noEditPoints="1" noAdjustHandles="1" noChangeArrowheads="1" noChangeShapeType="1"/>
          </p:cNvSpPr>
          <p:nvPr/>
        </p:nvSpPr>
        <p:spPr>
          <a:xfrm rot="-10408100" flipH="1">
            <a:off x="-5123129" y="6922996"/>
            <a:ext cx="11480326" cy="4650225"/>
          </a:xfrm>
          <a:custGeom>
            <a:avLst/>
            <a:gdLst/>
            <a:ahLst/>
            <a:cxnLst/>
            <a:rect l="l" t="t" r="r" b="b"/>
            <a:pathLst>
              <a:path w="11480326" h="4650225">
                <a:moveTo>
                  <a:pt x="11480326" y="0"/>
                </a:moveTo>
                <a:lnTo>
                  <a:pt x="0" y="0"/>
                </a:lnTo>
                <a:lnTo>
                  <a:pt x="0" y="4650226"/>
                </a:lnTo>
                <a:lnTo>
                  <a:pt x="11480326" y="4650226"/>
                </a:lnTo>
                <a:lnTo>
                  <a:pt x="11480326" y="0"/>
                </a:lnTo>
                <a:close/>
              </a:path>
            </a:pathLst>
          </a:custGeom>
          <a:blipFill>
            <a:blip r:embed="rId4"/>
            <a:stretch>
              <a:fillRect r="-62248" b="-277521"/>
            </a:stretch>
          </a:blipFill>
        </p:spPr>
        <p:txBody>
          <a:bodyPr/>
          <a:lstStyle/>
          <a:p>
            <a:endParaRPr lang="en-BE"/>
          </a:p>
        </p:txBody>
      </p:sp>
      <p:sp>
        <p:nvSpPr>
          <p:cNvPr id="11" name="TextBox 11">
            <a:extLst>
              <a:ext uri="{FF2B5EF4-FFF2-40B4-BE49-F238E27FC236}">
                <a16:creationId xmlns:a16="http://schemas.microsoft.com/office/drawing/2014/main" id="{F2E59F33-E35B-FDB3-AF07-9CD1817D8159}"/>
              </a:ext>
            </a:extLst>
          </p:cNvPr>
          <p:cNvSpPr txBox="1"/>
          <p:nvPr/>
        </p:nvSpPr>
        <p:spPr>
          <a:xfrm>
            <a:off x="631929" y="6561628"/>
            <a:ext cx="3115734" cy="830997"/>
          </a:xfrm>
          <a:prstGeom prst="rect">
            <a:avLst/>
          </a:prstGeom>
        </p:spPr>
        <p:txBody>
          <a:bodyPr wrap="square" lIns="0" tIns="0" rIns="0" bIns="0" rtlCol="0" anchor="t">
            <a:spAutoFit/>
          </a:bodyPr>
          <a:lstStyle/>
          <a:p>
            <a:pPr algn="ctr">
              <a:spcBef>
                <a:spcPct val="0"/>
              </a:spcBef>
            </a:pPr>
            <a:r>
              <a:rPr lang="en-GB" b="1" dirty="0">
                <a:solidFill>
                  <a:srgbClr val="066234"/>
                </a:solidFill>
                <a:latin typeface="Nexa Heavy"/>
              </a:rPr>
              <a:t>Dr. Jan C. Minx</a:t>
            </a:r>
            <a:endParaRPr lang="en-US" b="1" dirty="0">
              <a:solidFill>
                <a:srgbClr val="066234"/>
              </a:solidFill>
              <a:latin typeface="Nexa Heavy"/>
              <a:sym typeface="Nexa Heavy"/>
            </a:endParaRPr>
          </a:p>
          <a:p>
            <a:pPr algn="ctr">
              <a:spcBef>
                <a:spcPct val="0"/>
              </a:spcBef>
            </a:pPr>
            <a:r>
              <a:rPr lang="en-US" dirty="0">
                <a:solidFill>
                  <a:srgbClr val="000000"/>
                </a:solidFill>
                <a:latin typeface="Nexa"/>
              </a:rPr>
              <a:t>Potsdam Institute for Climate Impact Research</a:t>
            </a:r>
            <a:endParaRPr lang="en-US" dirty="0">
              <a:solidFill>
                <a:srgbClr val="000000"/>
              </a:solidFill>
              <a:latin typeface="Nexa"/>
              <a:sym typeface="Nexa"/>
            </a:endParaRPr>
          </a:p>
        </p:txBody>
      </p:sp>
      <p:sp>
        <p:nvSpPr>
          <p:cNvPr id="12" name="TextBox 12">
            <a:extLst>
              <a:ext uri="{FF2B5EF4-FFF2-40B4-BE49-F238E27FC236}">
                <a16:creationId xmlns:a16="http://schemas.microsoft.com/office/drawing/2014/main" id="{B2823B1E-8E6D-8BB4-3F08-3E53771C1775}"/>
              </a:ext>
            </a:extLst>
          </p:cNvPr>
          <p:cNvSpPr txBox="1"/>
          <p:nvPr/>
        </p:nvSpPr>
        <p:spPr>
          <a:xfrm>
            <a:off x="450780" y="1286683"/>
            <a:ext cx="14824626" cy="984885"/>
          </a:xfrm>
          <a:prstGeom prst="rect">
            <a:avLst/>
          </a:prstGeom>
        </p:spPr>
        <p:txBody>
          <a:bodyPr wrap="square" lIns="0" tIns="0" rIns="0" bIns="0" rtlCol="0" anchor="t">
            <a:spAutoFit/>
          </a:bodyPr>
          <a:lstStyle/>
          <a:p>
            <a:pPr>
              <a:spcBef>
                <a:spcPct val="0"/>
              </a:spcBef>
            </a:pPr>
            <a:r>
              <a:rPr lang="en-US" sz="3200" dirty="0">
                <a:solidFill>
                  <a:srgbClr val="066234"/>
                </a:solidFill>
                <a:latin typeface="Nexa"/>
              </a:rPr>
              <a:t>Presentations</a:t>
            </a:r>
          </a:p>
          <a:p>
            <a:pPr>
              <a:spcBef>
                <a:spcPct val="0"/>
              </a:spcBef>
            </a:pPr>
            <a:r>
              <a:rPr lang="en-US" sz="3200" dirty="0">
                <a:solidFill>
                  <a:srgbClr val="066234"/>
                </a:solidFill>
                <a:latin typeface="Nexa"/>
              </a:rPr>
              <a:t>Latest Advances in Rapid and Living Evidence Synthesis</a:t>
            </a:r>
            <a:endParaRPr lang="en-US" sz="3200" dirty="0">
              <a:solidFill>
                <a:srgbClr val="066234"/>
              </a:solidFill>
              <a:latin typeface="Nexa"/>
              <a:sym typeface="Nexa"/>
            </a:endParaRPr>
          </a:p>
        </p:txBody>
      </p:sp>
      <p:sp>
        <p:nvSpPr>
          <p:cNvPr id="6" name="TextBox 10">
            <a:extLst>
              <a:ext uri="{FF2B5EF4-FFF2-40B4-BE49-F238E27FC236}">
                <a16:creationId xmlns:a16="http://schemas.microsoft.com/office/drawing/2014/main" id="{5FA8558C-562A-E41C-A63E-DB03CEE947DA}"/>
              </a:ext>
            </a:extLst>
          </p:cNvPr>
          <p:cNvSpPr txBox="1">
            <a:spLocks noGrp="1" noRot="1" noMove="1" noResize="1" noEditPoints="1" noAdjustHandles="1" noChangeArrowheads="1" noChangeShapeType="1"/>
          </p:cNvSpPr>
          <p:nvPr/>
        </p:nvSpPr>
        <p:spPr>
          <a:xfrm>
            <a:off x="450780" y="369946"/>
            <a:ext cx="5465111" cy="1008609"/>
          </a:xfrm>
          <a:prstGeom prst="rect">
            <a:avLst/>
          </a:prstGeom>
        </p:spPr>
        <p:txBody>
          <a:bodyPr wrap="square" lIns="0" tIns="0" rIns="0" bIns="0" rtlCol="0" anchor="t">
            <a:spAutoFit/>
          </a:bodyPr>
          <a:lstStyle/>
          <a:p>
            <a:pPr algn="l">
              <a:spcBef>
                <a:spcPct val="0"/>
              </a:spcBef>
            </a:pPr>
            <a:r>
              <a:rPr lang="en-US" sz="1050" dirty="0">
                <a:solidFill>
                  <a:srgbClr val="066234"/>
                </a:solidFill>
                <a:latin typeface="Nexa"/>
                <a:ea typeface="Nexa"/>
                <a:cs typeface="Nexa"/>
                <a:sym typeface="Nexa"/>
              </a:rPr>
              <a:t>WEBINAR ON THE</a:t>
            </a:r>
          </a:p>
          <a:p>
            <a:pPr>
              <a:spcBef>
                <a:spcPct val="0"/>
              </a:spcBef>
            </a:pPr>
            <a:r>
              <a:rPr lang="en-US" sz="1400" b="1" dirty="0">
                <a:solidFill>
                  <a:srgbClr val="81C349"/>
                </a:solidFill>
                <a:latin typeface="Morisawa Role Sans Text Pro Bold"/>
              </a:rPr>
              <a:t>Rapid and Living Evidence Synthesis for Environmental Action: Best Practices and Next Steps</a:t>
            </a:r>
          </a:p>
          <a:p>
            <a:pPr algn="l">
              <a:lnSpc>
                <a:spcPts val="3788"/>
              </a:lnSpc>
              <a:spcBef>
                <a:spcPct val="0"/>
              </a:spcBef>
            </a:pPr>
            <a:endParaRPr lang="en-US" sz="1400" b="1" dirty="0">
              <a:solidFill>
                <a:srgbClr val="81C349"/>
              </a:solidFill>
              <a:latin typeface="Morisawa Role Sans Text Pro Bold"/>
              <a:ea typeface="Morisawa Role Sans Text Pro Bold"/>
              <a:cs typeface="Morisawa Role Sans Text Pro Bold"/>
              <a:sym typeface="Morisawa Role Sans Text Pro Bold"/>
            </a:endParaRPr>
          </a:p>
        </p:txBody>
      </p:sp>
      <p:sp>
        <p:nvSpPr>
          <p:cNvPr id="10" name="TextBox 12">
            <a:extLst>
              <a:ext uri="{FF2B5EF4-FFF2-40B4-BE49-F238E27FC236}">
                <a16:creationId xmlns:a16="http://schemas.microsoft.com/office/drawing/2014/main" id="{CC2C0F6C-3102-C9C6-EF34-054FC678F048}"/>
              </a:ext>
            </a:extLst>
          </p:cNvPr>
          <p:cNvSpPr txBox="1"/>
          <p:nvPr/>
        </p:nvSpPr>
        <p:spPr>
          <a:xfrm>
            <a:off x="775339" y="5727704"/>
            <a:ext cx="2827839" cy="625492"/>
          </a:xfrm>
          <a:prstGeom prst="rect">
            <a:avLst/>
          </a:prstGeom>
        </p:spPr>
        <p:txBody>
          <a:bodyPr wrap="square" lIns="0" tIns="0" rIns="0" bIns="0" rtlCol="0" anchor="t">
            <a:spAutoFit/>
          </a:bodyPr>
          <a:lstStyle/>
          <a:p>
            <a:pPr algn="ctr">
              <a:lnSpc>
                <a:spcPts val="5595"/>
              </a:lnSpc>
              <a:spcBef>
                <a:spcPct val="0"/>
              </a:spcBef>
            </a:pPr>
            <a:r>
              <a:rPr lang="en-US" sz="2400" dirty="0">
                <a:solidFill>
                  <a:srgbClr val="066234"/>
                </a:solidFill>
                <a:latin typeface="Nexa"/>
              </a:rPr>
              <a:t>Moderator</a:t>
            </a:r>
            <a:endParaRPr lang="en-US" sz="2400" dirty="0">
              <a:solidFill>
                <a:srgbClr val="066234"/>
              </a:solidFill>
              <a:latin typeface="Nexa"/>
              <a:sym typeface="Nexa"/>
            </a:endParaRPr>
          </a:p>
        </p:txBody>
      </p:sp>
      <p:pic>
        <p:nvPicPr>
          <p:cNvPr id="14" name="Picture 13">
            <a:extLst>
              <a:ext uri="{FF2B5EF4-FFF2-40B4-BE49-F238E27FC236}">
                <a16:creationId xmlns:a16="http://schemas.microsoft.com/office/drawing/2014/main" id="{40090FFD-A9E9-39BE-4C80-EB92C1F9CA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500" y="3145376"/>
            <a:ext cx="2827839" cy="2827839"/>
          </a:xfrm>
          <a:prstGeom prst="rect">
            <a:avLst/>
          </a:prstGeom>
        </p:spPr>
      </p:pic>
      <p:sp>
        <p:nvSpPr>
          <p:cNvPr id="15" name="TextBox 11">
            <a:extLst>
              <a:ext uri="{FF2B5EF4-FFF2-40B4-BE49-F238E27FC236}">
                <a16:creationId xmlns:a16="http://schemas.microsoft.com/office/drawing/2014/main" id="{5EF98DC3-2603-7B7C-FFB6-35D8BF7E6E22}"/>
              </a:ext>
            </a:extLst>
          </p:cNvPr>
          <p:cNvSpPr txBox="1"/>
          <p:nvPr/>
        </p:nvSpPr>
        <p:spPr>
          <a:xfrm>
            <a:off x="4656483" y="6322461"/>
            <a:ext cx="3115734" cy="553998"/>
          </a:xfrm>
          <a:prstGeom prst="rect">
            <a:avLst/>
          </a:prstGeom>
        </p:spPr>
        <p:txBody>
          <a:bodyPr wrap="square" lIns="0" tIns="0" rIns="0" bIns="0" rtlCol="0" anchor="t">
            <a:spAutoFit/>
          </a:bodyPr>
          <a:lstStyle/>
          <a:p>
            <a:pPr algn="ctr">
              <a:spcBef>
                <a:spcPct val="0"/>
              </a:spcBef>
            </a:pPr>
            <a:r>
              <a:rPr lang="en-GB" b="1" dirty="0">
                <a:solidFill>
                  <a:srgbClr val="066234"/>
                </a:solidFill>
                <a:latin typeface="Nexa Heavy"/>
              </a:rPr>
              <a:t>Prof. Dr. Declan Devane</a:t>
            </a:r>
            <a:endParaRPr lang="en-US" b="1" dirty="0">
              <a:solidFill>
                <a:srgbClr val="066234"/>
              </a:solidFill>
              <a:latin typeface="Nexa Heavy"/>
              <a:sym typeface="Nexa Heavy"/>
            </a:endParaRPr>
          </a:p>
          <a:p>
            <a:pPr algn="ctr">
              <a:spcBef>
                <a:spcPct val="0"/>
              </a:spcBef>
            </a:pPr>
            <a:r>
              <a:rPr lang="en-US" dirty="0">
                <a:solidFill>
                  <a:srgbClr val="000000"/>
                </a:solidFill>
                <a:latin typeface="Nexa"/>
              </a:rPr>
              <a:t>University of Galway</a:t>
            </a:r>
            <a:endParaRPr lang="en-US" dirty="0">
              <a:solidFill>
                <a:srgbClr val="000000"/>
              </a:solidFill>
              <a:latin typeface="Nexa"/>
              <a:sym typeface="Nexa"/>
            </a:endParaRPr>
          </a:p>
        </p:txBody>
      </p:sp>
      <p:sp>
        <p:nvSpPr>
          <p:cNvPr id="16" name="TextBox 11">
            <a:extLst>
              <a:ext uri="{FF2B5EF4-FFF2-40B4-BE49-F238E27FC236}">
                <a16:creationId xmlns:a16="http://schemas.microsoft.com/office/drawing/2014/main" id="{CCF7CCB7-BE1F-EBF2-841B-BCC81B93303D}"/>
              </a:ext>
            </a:extLst>
          </p:cNvPr>
          <p:cNvSpPr txBox="1"/>
          <p:nvPr/>
        </p:nvSpPr>
        <p:spPr>
          <a:xfrm>
            <a:off x="7939000" y="6335931"/>
            <a:ext cx="3115734" cy="553998"/>
          </a:xfrm>
          <a:prstGeom prst="rect">
            <a:avLst/>
          </a:prstGeom>
        </p:spPr>
        <p:txBody>
          <a:bodyPr wrap="square" lIns="0" tIns="0" rIns="0" bIns="0" rtlCol="0" anchor="t">
            <a:spAutoFit/>
          </a:bodyPr>
          <a:lstStyle/>
          <a:p>
            <a:pPr algn="ctr">
              <a:spcBef>
                <a:spcPct val="0"/>
              </a:spcBef>
            </a:pPr>
            <a:r>
              <a:rPr lang="nl-NL" b="1" dirty="0">
                <a:solidFill>
                  <a:srgbClr val="066234"/>
                </a:solidFill>
                <a:latin typeface="Nexa Heavy"/>
              </a:rPr>
              <a:t>Prof. Dr. Steven J. Cook</a:t>
            </a:r>
            <a:r>
              <a:rPr lang="en-GB" b="1" dirty="0">
                <a:solidFill>
                  <a:srgbClr val="066234"/>
                </a:solidFill>
                <a:latin typeface="Nexa Heavy"/>
              </a:rPr>
              <a:t>e </a:t>
            </a:r>
            <a:endParaRPr lang="en-US" b="1" dirty="0">
              <a:solidFill>
                <a:srgbClr val="066234"/>
              </a:solidFill>
              <a:latin typeface="Nexa Heavy"/>
              <a:sym typeface="Nexa Heavy"/>
            </a:endParaRPr>
          </a:p>
          <a:p>
            <a:pPr algn="ctr">
              <a:spcBef>
                <a:spcPct val="0"/>
              </a:spcBef>
            </a:pPr>
            <a:r>
              <a:rPr lang="en-US" dirty="0">
                <a:solidFill>
                  <a:srgbClr val="000000"/>
                </a:solidFill>
                <a:latin typeface="Nexa"/>
              </a:rPr>
              <a:t>Carleton University</a:t>
            </a:r>
            <a:endParaRPr lang="en-US" dirty="0">
              <a:solidFill>
                <a:srgbClr val="000000"/>
              </a:solidFill>
              <a:latin typeface="Nexa"/>
              <a:sym typeface="Nexa"/>
            </a:endParaRPr>
          </a:p>
        </p:txBody>
      </p:sp>
      <p:sp>
        <p:nvSpPr>
          <p:cNvPr id="17" name="TextBox 11">
            <a:extLst>
              <a:ext uri="{FF2B5EF4-FFF2-40B4-BE49-F238E27FC236}">
                <a16:creationId xmlns:a16="http://schemas.microsoft.com/office/drawing/2014/main" id="{C0D67678-C3CC-7B66-E49D-F9AE8EF08F57}"/>
              </a:ext>
            </a:extLst>
          </p:cNvPr>
          <p:cNvSpPr txBox="1"/>
          <p:nvPr/>
        </p:nvSpPr>
        <p:spPr>
          <a:xfrm>
            <a:off x="14836150" y="6243782"/>
            <a:ext cx="3115734" cy="1107996"/>
          </a:xfrm>
          <a:prstGeom prst="rect">
            <a:avLst/>
          </a:prstGeom>
        </p:spPr>
        <p:txBody>
          <a:bodyPr wrap="square" lIns="0" tIns="0" rIns="0" bIns="0" rtlCol="0" anchor="t">
            <a:spAutoFit/>
          </a:bodyPr>
          <a:lstStyle/>
          <a:p>
            <a:pPr algn="ctr">
              <a:spcBef>
                <a:spcPct val="0"/>
              </a:spcBef>
            </a:pPr>
            <a:r>
              <a:rPr lang="en-GB" b="1" dirty="0">
                <a:solidFill>
                  <a:srgbClr val="066234"/>
                </a:solidFill>
                <a:latin typeface="Nexa Heavy"/>
              </a:rPr>
              <a:t>Dr. Biljana Macura </a:t>
            </a:r>
            <a:endParaRPr lang="en-US" b="1" dirty="0">
              <a:solidFill>
                <a:srgbClr val="066234"/>
              </a:solidFill>
              <a:latin typeface="Nexa Heavy"/>
              <a:sym typeface="Nexa Heavy"/>
            </a:endParaRPr>
          </a:p>
          <a:p>
            <a:pPr algn="ctr">
              <a:spcBef>
                <a:spcPct val="0"/>
              </a:spcBef>
            </a:pPr>
            <a:r>
              <a:rPr lang="en-GB" dirty="0">
                <a:solidFill>
                  <a:srgbClr val="000000"/>
                </a:solidFill>
                <a:latin typeface="Nexa"/>
              </a:rPr>
              <a:t>Stockholm Environment Institute and Collaboration for Environmental Evidence</a:t>
            </a:r>
            <a:endParaRPr lang="en-US" dirty="0">
              <a:solidFill>
                <a:srgbClr val="000000"/>
              </a:solidFill>
              <a:latin typeface="Nexa"/>
              <a:sym typeface="Nexa"/>
            </a:endParaRPr>
          </a:p>
        </p:txBody>
      </p:sp>
      <p:sp>
        <p:nvSpPr>
          <p:cNvPr id="18" name="TextBox 11">
            <a:extLst>
              <a:ext uri="{FF2B5EF4-FFF2-40B4-BE49-F238E27FC236}">
                <a16:creationId xmlns:a16="http://schemas.microsoft.com/office/drawing/2014/main" id="{07B97AD5-AA3B-8232-2964-AA84A7811647}"/>
              </a:ext>
            </a:extLst>
          </p:cNvPr>
          <p:cNvSpPr txBox="1"/>
          <p:nvPr/>
        </p:nvSpPr>
        <p:spPr>
          <a:xfrm>
            <a:off x="11423225" y="6322461"/>
            <a:ext cx="3115734" cy="553998"/>
          </a:xfrm>
          <a:prstGeom prst="rect">
            <a:avLst/>
          </a:prstGeom>
        </p:spPr>
        <p:txBody>
          <a:bodyPr wrap="square" lIns="0" tIns="0" rIns="0" bIns="0" rtlCol="0" anchor="t">
            <a:spAutoFit/>
          </a:bodyPr>
          <a:lstStyle/>
          <a:p>
            <a:pPr algn="ctr">
              <a:spcBef>
                <a:spcPct val="0"/>
              </a:spcBef>
            </a:pPr>
            <a:r>
              <a:rPr lang="en-GB" b="1" dirty="0">
                <a:solidFill>
                  <a:srgbClr val="066234"/>
                </a:solidFill>
                <a:latin typeface="Nexa Heavy"/>
              </a:rPr>
              <a:t>Prof. Dr. Sarah Miller </a:t>
            </a:r>
            <a:endParaRPr lang="en-US" b="1" dirty="0">
              <a:solidFill>
                <a:srgbClr val="066234"/>
              </a:solidFill>
              <a:latin typeface="Nexa Heavy"/>
              <a:sym typeface="Nexa Heavy"/>
            </a:endParaRPr>
          </a:p>
          <a:p>
            <a:pPr algn="ctr">
              <a:spcBef>
                <a:spcPct val="0"/>
              </a:spcBef>
            </a:pPr>
            <a:r>
              <a:rPr lang="en-GB" dirty="0">
                <a:solidFill>
                  <a:srgbClr val="000000"/>
                </a:solidFill>
                <a:latin typeface="Nexa"/>
              </a:rPr>
              <a:t>Queen’s University Belfast</a:t>
            </a:r>
            <a:endParaRPr lang="en-US" dirty="0">
              <a:solidFill>
                <a:srgbClr val="000000"/>
              </a:solidFill>
              <a:latin typeface="Nexa"/>
              <a:sym typeface="Nexa"/>
            </a:endParaRPr>
          </a:p>
        </p:txBody>
      </p:sp>
      <p:pic>
        <p:nvPicPr>
          <p:cNvPr id="20" name="Picture 19">
            <a:extLst>
              <a:ext uri="{FF2B5EF4-FFF2-40B4-BE49-F238E27FC236}">
                <a16:creationId xmlns:a16="http://schemas.microsoft.com/office/drawing/2014/main" id="{1BB8AC93-47E6-ACB1-03A9-960758DA47A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17466" y="3323785"/>
            <a:ext cx="2821990" cy="2821990"/>
          </a:xfrm>
          <a:prstGeom prst="rect">
            <a:avLst/>
          </a:prstGeom>
        </p:spPr>
      </p:pic>
      <p:pic>
        <p:nvPicPr>
          <p:cNvPr id="22" name="Picture 21">
            <a:extLst>
              <a:ext uri="{FF2B5EF4-FFF2-40B4-BE49-F238E27FC236}">
                <a16:creationId xmlns:a16="http://schemas.microsoft.com/office/drawing/2014/main" id="{958216A2-EAC7-551F-334A-2753888CBA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15094" y="3222424"/>
            <a:ext cx="3024711" cy="3024711"/>
          </a:xfrm>
          <a:prstGeom prst="rect">
            <a:avLst/>
          </a:prstGeom>
        </p:spPr>
      </p:pic>
      <p:pic>
        <p:nvPicPr>
          <p:cNvPr id="24" name="Picture 23">
            <a:extLst>
              <a:ext uri="{FF2B5EF4-FFF2-40B4-BE49-F238E27FC236}">
                <a16:creationId xmlns:a16="http://schemas.microsoft.com/office/drawing/2014/main" id="{6E14D8AF-D38C-DE16-E5F8-31A9184819D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828369" y="3138021"/>
            <a:ext cx="3123515" cy="3123515"/>
          </a:xfrm>
          <a:prstGeom prst="rect">
            <a:avLst/>
          </a:prstGeom>
        </p:spPr>
      </p:pic>
      <p:pic>
        <p:nvPicPr>
          <p:cNvPr id="26" name="Picture 25">
            <a:extLst>
              <a:ext uri="{FF2B5EF4-FFF2-40B4-BE49-F238E27FC236}">
                <a16:creationId xmlns:a16="http://schemas.microsoft.com/office/drawing/2014/main" id="{0C30A792-C227-BF02-4057-191290813ED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340287" y="3161113"/>
            <a:ext cx="3123516" cy="3123516"/>
          </a:xfrm>
          <a:prstGeom prst="rect">
            <a:avLst/>
          </a:prstGeom>
        </p:spPr>
      </p:pic>
    </p:spTree>
    <p:extLst>
      <p:ext uri="{BB962C8B-B14F-4D97-AF65-F5344CB8AC3E}">
        <p14:creationId xmlns:p14="http://schemas.microsoft.com/office/powerpoint/2010/main" val="4084054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E84C0-5B07-1E50-B333-F45E3E2FE3E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3888123-5DF4-554E-3386-09A0ADA53463}"/>
              </a:ext>
            </a:extLst>
          </p:cNvPr>
          <p:cNvSpPr>
            <a:spLocks noGrp="1" noRot="1" noMove="1" noResize="1" noEditPoints="1" noAdjustHandles="1" noChangeArrowheads="1" noChangeShapeType="1"/>
          </p:cNvSpPr>
          <p:nvPr/>
        </p:nvSpPr>
        <p:spPr>
          <a:xfrm flipH="1">
            <a:off x="3851129" y="-1662165"/>
            <a:ext cx="18626614" cy="17555583"/>
          </a:xfrm>
          <a:custGeom>
            <a:avLst/>
            <a:gdLst/>
            <a:ahLst/>
            <a:cxnLst/>
            <a:rect l="l" t="t" r="r" b="b"/>
            <a:pathLst>
              <a:path w="18626614" h="17555583">
                <a:moveTo>
                  <a:pt x="18626613" y="0"/>
                </a:moveTo>
                <a:lnTo>
                  <a:pt x="0" y="0"/>
                </a:lnTo>
                <a:lnTo>
                  <a:pt x="0" y="17555584"/>
                </a:lnTo>
                <a:lnTo>
                  <a:pt x="18626613" y="17555584"/>
                </a:lnTo>
                <a:lnTo>
                  <a:pt x="18626613" y="0"/>
                </a:lnTo>
                <a:close/>
              </a:path>
            </a:pathLst>
          </a:custGeom>
          <a:blipFill>
            <a:blip r:embed="rId2"/>
            <a:stretch>
              <a:fillRect/>
            </a:stretch>
          </a:blipFill>
        </p:spPr>
        <p:txBody>
          <a:bodyPr/>
          <a:lstStyle/>
          <a:p>
            <a:endParaRPr lang="en-BE"/>
          </a:p>
        </p:txBody>
      </p:sp>
      <p:sp>
        <p:nvSpPr>
          <p:cNvPr id="5" name="Freeform 5">
            <a:extLst>
              <a:ext uri="{FF2B5EF4-FFF2-40B4-BE49-F238E27FC236}">
                <a16:creationId xmlns:a16="http://schemas.microsoft.com/office/drawing/2014/main" id="{D4D92285-AF65-3A90-98BD-D97E1C6A2511}"/>
              </a:ext>
            </a:extLst>
          </p:cNvPr>
          <p:cNvSpPr>
            <a:spLocks noGrp="1" noRot="1" noMove="1" noResize="1" noEditPoints="1" noAdjustHandles="1" noChangeArrowheads="1" noChangeShapeType="1"/>
          </p:cNvSpPr>
          <p:nvPr/>
        </p:nvSpPr>
        <p:spPr>
          <a:xfrm rot="-10408100" flipH="1">
            <a:off x="-5123129" y="6922996"/>
            <a:ext cx="11480326" cy="4650225"/>
          </a:xfrm>
          <a:custGeom>
            <a:avLst/>
            <a:gdLst/>
            <a:ahLst/>
            <a:cxnLst/>
            <a:rect l="l" t="t" r="r" b="b"/>
            <a:pathLst>
              <a:path w="11480326" h="4650225">
                <a:moveTo>
                  <a:pt x="11480326" y="0"/>
                </a:moveTo>
                <a:lnTo>
                  <a:pt x="0" y="0"/>
                </a:lnTo>
                <a:lnTo>
                  <a:pt x="0" y="4650226"/>
                </a:lnTo>
                <a:lnTo>
                  <a:pt x="11480326" y="4650226"/>
                </a:lnTo>
                <a:lnTo>
                  <a:pt x="11480326" y="0"/>
                </a:lnTo>
                <a:close/>
              </a:path>
            </a:pathLst>
          </a:custGeom>
          <a:blipFill>
            <a:blip r:embed="rId3"/>
            <a:stretch>
              <a:fillRect r="-62248" b="-277521"/>
            </a:stretch>
          </a:blipFill>
        </p:spPr>
        <p:txBody>
          <a:bodyPr/>
          <a:lstStyle/>
          <a:p>
            <a:endParaRPr lang="en-BE"/>
          </a:p>
        </p:txBody>
      </p:sp>
      <p:sp>
        <p:nvSpPr>
          <p:cNvPr id="12" name="TextBox 12">
            <a:extLst>
              <a:ext uri="{FF2B5EF4-FFF2-40B4-BE49-F238E27FC236}">
                <a16:creationId xmlns:a16="http://schemas.microsoft.com/office/drawing/2014/main" id="{42EDD1CF-322D-6DB7-C4BE-921E4005D79A}"/>
              </a:ext>
            </a:extLst>
          </p:cNvPr>
          <p:cNvSpPr txBox="1"/>
          <p:nvPr/>
        </p:nvSpPr>
        <p:spPr>
          <a:xfrm>
            <a:off x="533907" y="1631652"/>
            <a:ext cx="7453060" cy="683200"/>
          </a:xfrm>
          <a:prstGeom prst="rect">
            <a:avLst/>
          </a:prstGeom>
        </p:spPr>
        <p:txBody>
          <a:bodyPr lIns="0" tIns="0" rIns="0" bIns="0" rtlCol="0" anchor="t">
            <a:spAutoFit/>
          </a:bodyPr>
          <a:lstStyle/>
          <a:p>
            <a:pPr algn="l">
              <a:lnSpc>
                <a:spcPts val="5595"/>
              </a:lnSpc>
              <a:spcBef>
                <a:spcPct val="0"/>
              </a:spcBef>
            </a:pPr>
            <a:r>
              <a:rPr lang="en-US" sz="3996" dirty="0">
                <a:solidFill>
                  <a:srgbClr val="066234"/>
                </a:solidFill>
                <a:latin typeface="Nexa"/>
                <a:ea typeface="Nexa"/>
                <a:cs typeface="Nexa"/>
                <a:sym typeface="Nexa"/>
              </a:rPr>
              <a:t>Q&amp;A Session</a:t>
            </a:r>
          </a:p>
        </p:txBody>
      </p:sp>
      <p:sp>
        <p:nvSpPr>
          <p:cNvPr id="6" name="TextBox 10">
            <a:extLst>
              <a:ext uri="{FF2B5EF4-FFF2-40B4-BE49-F238E27FC236}">
                <a16:creationId xmlns:a16="http://schemas.microsoft.com/office/drawing/2014/main" id="{E78CDF6E-B8BD-D44F-E559-01BC769E5150}"/>
              </a:ext>
            </a:extLst>
          </p:cNvPr>
          <p:cNvSpPr txBox="1">
            <a:spLocks noGrp="1" noRot="1" noMove="1" noResize="1" noEditPoints="1" noAdjustHandles="1" noChangeArrowheads="1" noChangeShapeType="1"/>
          </p:cNvSpPr>
          <p:nvPr/>
        </p:nvSpPr>
        <p:spPr>
          <a:xfrm>
            <a:off x="450780" y="369946"/>
            <a:ext cx="5465111" cy="1008609"/>
          </a:xfrm>
          <a:prstGeom prst="rect">
            <a:avLst/>
          </a:prstGeom>
        </p:spPr>
        <p:txBody>
          <a:bodyPr wrap="square" lIns="0" tIns="0" rIns="0" bIns="0" rtlCol="0" anchor="t">
            <a:spAutoFit/>
          </a:bodyPr>
          <a:lstStyle/>
          <a:p>
            <a:pPr algn="l">
              <a:spcBef>
                <a:spcPct val="0"/>
              </a:spcBef>
            </a:pPr>
            <a:r>
              <a:rPr lang="en-US" sz="1050" dirty="0">
                <a:solidFill>
                  <a:srgbClr val="066234"/>
                </a:solidFill>
                <a:latin typeface="Nexa"/>
                <a:ea typeface="Nexa"/>
                <a:cs typeface="Nexa"/>
                <a:sym typeface="Nexa"/>
              </a:rPr>
              <a:t>WEBINAR ON THE</a:t>
            </a:r>
          </a:p>
          <a:p>
            <a:pPr>
              <a:spcBef>
                <a:spcPct val="0"/>
              </a:spcBef>
            </a:pPr>
            <a:r>
              <a:rPr lang="en-US" sz="1400" b="1" dirty="0">
                <a:solidFill>
                  <a:srgbClr val="81C349"/>
                </a:solidFill>
                <a:latin typeface="Morisawa Role Sans Text Pro Bold"/>
              </a:rPr>
              <a:t>Rapid and Living Evidence Synthesis for Environmental Action: Best Practices and Next Steps</a:t>
            </a:r>
          </a:p>
          <a:p>
            <a:pPr algn="l">
              <a:lnSpc>
                <a:spcPts val="3788"/>
              </a:lnSpc>
              <a:spcBef>
                <a:spcPct val="0"/>
              </a:spcBef>
            </a:pPr>
            <a:endParaRPr lang="en-US" sz="1400" b="1" dirty="0">
              <a:solidFill>
                <a:srgbClr val="81C349"/>
              </a:solidFill>
              <a:latin typeface="Morisawa Role Sans Text Pro Bold"/>
              <a:ea typeface="Morisawa Role Sans Text Pro Bold"/>
              <a:cs typeface="Morisawa Role Sans Text Pro Bold"/>
              <a:sym typeface="Morisawa Role Sans Text Pro Bold"/>
            </a:endParaRPr>
          </a:p>
        </p:txBody>
      </p:sp>
      <p:pic>
        <p:nvPicPr>
          <p:cNvPr id="3" name="Picture 2">
            <a:extLst>
              <a:ext uri="{FF2B5EF4-FFF2-40B4-BE49-F238E27FC236}">
                <a16:creationId xmlns:a16="http://schemas.microsoft.com/office/drawing/2014/main" id="{F365B044-85EA-6500-5C7C-76EA08413D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4426" y="2529849"/>
            <a:ext cx="3955819" cy="3955819"/>
          </a:xfrm>
          <a:prstGeom prst="rect">
            <a:avLst/>
          </a:prstGeom>
        </p:spPr>
      </p:pic>
      <p:sp>
        <p:nvSpPr>
          <p:cNvPr id="7" name="TextBox 11">
            <a:extLst>
              <a:ext uri="{FF2B5EF4-FFF2-40B4-BE49-F238E27FC236}">
                <a16:creationId xmlns:a16="http://schemas.microsoft.com/office/drawing/2014/main" id="{18B81C24-57E0-3CB5-176C-C9C44F48F769}"/>
              </a:ext>
            </a:extLst>
          </p:cNvPr>
          <p:cNvSpPr txBox="1"/>
          <p:nvPr/>
        </p:nvSpPr>
        <p:spPr>
          <a:xfrm>
            <a:off x="6080228" y="6566056"/>
            <a:ext cx="5283963" cy="1191095"/>
          </a:xfrm>
          <a:prstGeom prst="rect">
            <a:avLst/>
          </a:prstGeom>
        </p:spPr>
        <p:txBody>
          <a:bodyPr wrap="square" lIns="0" tIns="0" rIns="0" bIns="0" rtlCol="0" anchor="t">
            <a:spAutoFit/>
          </a:bodyPr>
          <a:lstStyle/>
          <a:p>
            <a:pPr algn="ctr">
              <a:spcBef>
                <a:spcPct val="0"/>
              </a:spcBef>
            </a:pPr>
            <a:r>
              <a:rPr lang="en-GB" sz="2580" b="1" dirty="0">
                <a:solidFill>
                  <a:srgbClr val="066234"/>
                </a:solidFill>
                <a:latin typeface="Nexa Heavy"/>
              </a:rPr>
              <a:t>Dr. Jan C. Minx</a:t>
            </a:r>
            <a:endParaRPr lang="en-US" sz="2580" b="1" dirty="0">
              <a:solidFill>
                <a:srgbClr val="066234"/>
              </a:solidFill>
              <a:latin typeface="Nexa Heavy"/>
              <a:sym typeface="Nexa Heavy"/>
            </a:endParaRPr>
          </a:p>
          <a:p>
            <a:pPr algn="ctr">
              <a:spcBef>
                <a:spcPct val="0"/>
              </a:spcBef>
            </a:pPr>
            <a:r>
              <a:rPr lang="en-US" sz="2580" dirty="0">
                <a:solidFill>
                  <a:srgbClr val="000000"/>
                </a:solidFill>
                <a:latin typeface="Nexa"/>
              </a:rPr>
              <a:t>Potsdam Institute for Climate Impact Research</a:t>
            </a:r>
            <a:endParaRPr lang="en-US" sz="2580" dirty="0">
              <a:solidFill>
                <a:srgbClr val="000000"/>
              </a:solidFill>
              <a:latin typeface="Nexa"/>
              <a:sym typeface="Nexa"/>
            </a:endParaRPr>
          </a:p>
        </p:txBody>
      </p:sp>
    </p:spTree>
    <p:extLst>
      <p:ext uri="{BB962C8B-B14F-4D97-AF65-F5344CB8AC3E}">
        <p14:creationId xmlns:p14="http://schemas.microsoft.com/office/powerpoint/2010/main" val="572371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DD873-4B15-C33B-9652-F870DB93762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167AA7B-B968-CB1E-8F97-825D4E694393}"/>
              </a:ext>
            </a:extLst>
          </p:cNvPr>
          <p:cNvSpPr>
            <a:spLocks noGrp="1" noRot="1" noMove="1" noResize="1" noEditPoints="1" noAdjustHandles="1" noChangeArrowheads="1" noChangeShapeType="1"/>
          </p:cNvSpPr>
          <p:nvPr/>
        </p:nvSpPr>
        <p:spPr>
          <a:xfrm flipH="1">
            <a:off x="3851129" y="-1662165"/>
            <a:ext cx="18626614" cy="17555583"/>
          </a:xfrm>
          <a:custGeom>
            <a:avLst/>
            <a:gdLst/>
            <a:ahLst/>
            <a:cxnLst/>
            <a:rect l="l" t="t" r="r" b="b"/>
            <a:pathLst>
              <a:path w="18626614" h="17555583">
                <a:moveTo>
                  <a:pt x="18626613" y="0"/>
                </a:moveTo>
                <a:lnTo>
                  <a:pt x="0" y="0"/>
                </a:lnTo>
                <a:lnTo>
                  <a:pt x="0" y="17555584"/>
                </a:lnTo>
                <a:lnTo>
                  <a:pt x="18626613" y="17555584"/>
                </a:lnTo>
                <a:lnTo>
                  <a:pt x="18626613" y="0"/>
                </a:lnTo>
                <a:close/>
              </a:path>
            </a:pathLst>
          </a:custGeom>
          <a:blipFill>
            <a:blip r:embed="rId3"/>
            <a:stretch>
              <a:fillRect/>
            </a:stretch>
          </a:blipFill>
        </p:spPr>
        <p:txBody>
          <a:bodyPr/>
          <a:lstStyle/>
          <a:p>
            <a:endParaRPr lang="en-BE"/>
          </a:p>
        </p:txBody>
      </p:sp>
      <p:sp>
        <p:nvSpPr>
          <p:cNvPr id="5" name="Freeform 5">
            <a:extLst>
              <a:ext uri="{FF2B5EF4-FFF2-40B4-BE49-F238E27FC236}">
                <a16:creationId xmlns:a16="http://schemas.microsoft.com/office/drawing/2014/main" id="{B809A403-0CB1-DC94-7B29-906F477A5E1D}"/>
              </a:ext>
            </a:extLst>
          </p:cNvPr>
          <p:cNvSpPr>
            <a:spLocks noGrp="1" noRot="1" noMove="1" noResize="1" noEditPoints="1" noAdjustHandles="1" noChangeArrowheads="1" noChangeShapeType="1"/>
          </p:cNvSpPr>
          <p:nvPr/>
        </p:nvSpPr>
        <p:spPr>
          <a:xfrm rot="-10408100" flipH="1">
            <a:off x="-5123129" y="6922996"/>
            <a:ext cx="11480326" cy="4650225"/>
          </a:xfrm>
          <a:custGeom>
            <a:avLst/>
            <a:gdLst/>
            <a:ahLst/>
            <a:cxnLst/>
            <a:rect l="l" t="t" r="r" b="b"/>
            <a:pathLst>
              <a:path w="11480326" h="4650225">
                <a:moveTo>
                  <a:pt x="11480326" y="0"/>
                </a:moveTo>
                <a:lnTo>
                  <a:pt x="0" y="0"/>
                </a:lnTo>
                <a:lnTo>
                  <a:pt x="0" y="4650226"/>
                </a:lnTo>
                <a:lnTo>
                  <a:pt x="11480326" y="4650226"/>
                </a:lnTo>
                <a:lnTo>
                  <a:pt x="11480326" y="0"/>
                </a:lnTo>
                <a:close/>
              </a:path>
            </a:pathLst>
          </a:custGeom>
          <a:blipFill>
            <a:blip r:embed="rId4"/>
            <a:stretch>
              <a:fillRect r="-62248" b="-277521"/>
            </a:stretch>
          </a:blipFill>
        </p:spPr>
        <p:txBody>
          <a:bodyPr/>
          <a:lstStyle/>
          <a:p>
            <a:endParaRPr lang="en-BE"/>
          </a:p>
        </p:txBody>
      </p:sp>
      <p:sp>
        <p:nvSpPr>
          <p:cNvPr id="11" name="TextBox 11">
            <a:extLst>
              <a:ext uri="{FF2B5EF4-FFF2-40B4-BE49-F238E27FC236}">
                <a16:creationId xmlns:a16="http://schemas.microsoft.com/office/drawing/2014/main" id="{31725B37-A6BD-D921-8BFF-B23D987851F0}"/>
              </a:ext>
            </a:extLst>
          </p:cNvPr>
          <p:cNvSpPr txBox="1"/>
          <p:nvPr/>
        </p:nvSpPr>
        <p:spPr>
          <a:xfrm>
            <a:off x="631929" y="6561628"/>
            <a:ext cx="3115734" cy="830997"/>
          </a:xfrm>
          <a:prstGeom prst="rect">
            <a:avLst/>
          </a:prstGeom>
        </p:spPr>
        <p:txBody>
          <a:bodyPr wrap="square" lIns="0" tIns="0" rIns="0" bIns="0" rtlCol="0" anchor="t">
            <a:spAutoFit/>
          </a:bodyPr>
          <a:lstStyle/>
          <a:p>
            <a:pPr algn="ctr">
              <a:spcBef>
                <a:spcPct val="0"/>
              </a:spcBef>
            </a:pPr>
            <a:r>
              <a:rPr lang="en-GB" b="1" dirty="0">
                <a:solidFill>
                  <a:srgbClr val="066234"/>
                </a:solidFill>
                <a:latin typeface="Nexa Heavy"/>
              </a:rPr>
              <a:t>Dr. Eldrid Herrington</a:t>
            </a:r>
            <a:endParaRPr lang="en-US" b="1" dirty="0">
              <a:solidFill>
                <a:srgbClr val="066234"/>
              </a:solidFill>
              <a:latin typeface="Nexa Heavy"/>
              <a:sym typeface="Nexa Heavy"/>
            </a:endParaRPr>
          </a:p>
          <a:p>
            <a:pPr algn="ctr">
              <a:spcBef>
                <a:spcPct val="0"/>
              </a:spcBef>
            </a:pPr>
            <a:r>
              <a:rPr lang="en-US" dirty="0">
                <a:solidFill>
                  <a:srgbClr val="000000"/>
                </a:solidFill>
                <a:latin typeface="Nexa"/>
              </a:rPr>
              <a:t>University of Cambridge Judge Business School </a:t>
            </a:r>
            <a:endParaRPr lang="en-US" dirty="0">
              <a:solidFill>
                <a:srgbClr val="000000"/>
              </a:solidFill>
              <a:latin typeface="Nexa"/>
              <a:sym typeface="Nexa"/>
            </a:endParaRPr>
          </a:p>
        </p:txBody>
      </p:sp>
      <p:sp>
        <p:nvSpPr>
          <p:cNvPr id="12" name="TextBox 12">
            <a:extLst>
              <a:ext uri="{FF2B5EF4-FFF2-40B4-BE49-F238E27FC236}">
                <a16:creationId xmlns:a16="http://schemas.microsoft.com/office/drawing/2014/main" id="{30A9344C-5DDB-353C-3AD2-67AB5DDAC3C2}"/>
              </a:ext>
            </a:extLst>
          </p:cNvPr>
          <p:cNvSpPr txBox="1"/>
          <p:nvPr/>
        </p:nvSpPr>
        <p:spPr>
          <a:xfrm>
            <a:off x="450780" y="1286683"/>
            <a:ext cx="14865420" cy="1477328"/>
          </a:xfrm>
          <a:prstGeom prst="rect">
            <a:avLst/>
          </a:prstGeom>
        </p:spPr>
        <p:txBody>
          <a:bodyPr wrap="square" lIns="0" tIns="0" rIns="0" bIns="0" rtlCol="0" anchor="t">
            <a:spAutoFit/>
          </a:bodyPr>
          <a:lstStyle/>
          <a:p>
            <a:pPr>
              <a:spcBef>
                <a:spcPct val="0"/>
              </a:spcBef>
            </a:pPr>
            <a:r>
              <a:rPr lang="en-US" sz="3200" dirty="0">
                <a:solidFill>
                  <a:srgbClr val="066234"/>
                </a:solidFill>
                <a:latin typeface="Nexa"/>
              </a:rPr>
              <a:t>Panel Discussion</a:t>
            </a:r>
          </a:p>
          <a:p>
            <a:pPr>
              <a:spcBef>
                <a:spcPct val="0"/>
              </a:spcBef>
            </a:pPr>
            <a:r>
              <a:rPr lang="en-US" sz="3200" dirty="0">
                <a:solidFill>
                  <a:srgbClr val="066234"/>
                </a:solidFill>
                <a:latin typeface="Nexa"/>
              </a:rPr>
              <a:t>Rapid and Living Evidence Synthesis: Lessons and Ways Forward for Research Funding and Performing </a:t>
            </a:r>
            <a:r>
              <a:rPr lang="en-US" sz="3200" dirty="0" err="1">
                <a:solidFill>
                  <a:srgbClr val="066234"/>
                </a:solidFill>
                <a:latin typeface="Nexa"/>
              </a:rPr>
              <a:t>Organisations</a:t>
            </a:r>
            <a:r>
              <a:rPr lang="en-US" sz="3200" dirty="0">
                <a:solidFill>
                  <a:srgbClr val="066234"/>
                </a:solidFill>
                <a:latin typeface="Nexa"/>
              </a:rPr>
              <a:t> and Policy-Makers</a:t>
            </a:r>
            <a:endParaRPr lang="en-US" sz="3200" dirty="0">
              <a:solidFill>
                <a:srgbClr val="066234"/>
              </a:solidFill>
              <a:latin typeface="Nexa"/>
              <a:sym typeface="Nexa"/>
            </a:endParaRPr>
          </a:p>
        </p:txBody>
      </p:sp>
      <p:sp>
        <p:nvSpPr>
          <p:cNvPr id="6" name="TextBox 10">
            <a:extLst>
              <a:ext uri="{FF2B5EF4-FFF2-40B4-BE49-F238E27FC236}">
                <a16:creationId xmlns:a16="http://schemas.microsoft.com/office/drawing/2014/main" id="{321D11EE-39BB-95DF-19F5-7D3A6652AA01}"/>
              </a:ext>
            </a:extLst>
          </p:cNvPr>
          <p:cNvSpPr txBox="1">
            <a:spLocks noGrp="1" noRot="1" noMove="1" noResize="1" noEditPoints="1" noAdjustHandles="1" noChangeArrowheads="1" noChangeShapeType="1"/>
          </p:cNvSpPr>
          <p:nvPr/>
        </p:nvSpPr>
        <p:spPr>
          <a:xfrm>
            <a:off x="450780" y="369946"/>
            <a:ext cx="5465111" cy="1008609"/>
          </a:xfrm>
          <a:prstGeom prst="rect">
            <a:avLst/>
          </a:prstGeom>
        </p:spPr>
        <p:txBody>
          <a:bodyPr wrap="square" lIns="0" tIns="0" rIns="0" bIns="0" rtlCol="0" anchor="t">
            <a:spAutoFit/>
          </a:bodyPr>
          <a:lstStyle/>
          <a:p>
            <a:pPr algn="l">
              <a:spcBef>
                <a:spcPct val="0"/>
              </a:spcBef>
            </a:pPr>
            <a:r>
              <a:rPr lang="en-US" sz="1050" dirty="0">
                <a:solidFill>
                  <a:srgbClr val="066234"/>
                </a:solidFill>
                <a:latin typeface="Nexa"/>
                <a:ea typeface="Nexa"/>
                <a:cs typeface="Nexa"/>
                <a:sym typeface="Nexa"/>
              </a:rPr>
              <a:t>WEBINAR ON THE</a:t>
            </a:r>
          </a:p>
          <a:p>
            <a:pPr>
              <a:spcBef>
                <a:spcPct val="0"/>
              </a:spcBef>
            </a:pPr>
            <a:r>
              <a:rPr lang="en-US" sz="1400" b="1" dirty="0">
                <a:solidFill>
                  <a:srgbClr val="81C349"/>
                </a:solidFill>
                <a:latin typeface="Morisawa Role Sans Text Pro Bold"/>
              </a:rPr>
              <a:t>Rapid and Living Evidence Synthesis for Environmental Action: Best Practices and Next Steps</a:t>
            </a:r>
          </a:p>
          <a:p>
            <a:pPr algn="l">
              <a:lnSpc>
                <a:spcPts val="3788"/>
              </a:lnSpc>
              <a:spcBef>
                <a:spcPct val="0"/>
              </a:spcBef>
            </a:pPr>
            <a:endParaRPr lang="en-US" sz="1400" b="1" dirty="0">
              <a:solidFill>
                <a:srgbClr val="81C349"/>
              </a:solidFill>
              <a:latin typeface="Morisawa Role Sans Text Pro Bold"/>
              <a:ea typeface="Morisawa Role Sans Text Pro Bold"/>
              <a:cs typeface="Morisawa Role Sans Text Pro Bold"/>
              <a:sym typeface="Morisawa Role Sans Text Pro Bold"/>
            </a:endParaRPr>
          </a:p>
        </p:txBody>
      </p:sp>
      <p:sp>
        <p:nvSpPr>
          <p:cNvPr id="10" name="TextBox 12">
            <a:extLst>
              <a:ext uri="{FF2B5EF4-FFF2-40B4-BE49-F238E27FC236}">
                <a16:creationId xmlns:a16="http://schemas.microsoft.com/office/drawing/2014/main" id="{3522844F-BE4A-6A2C-556E-69E62B8489CC}"/>
              </a:ext>
            </a:extLst>
          </p:cNvPr>
          <p:cNvSpPr txBox="1"/>
          <p:nvPr/>
        </p:nvSpPr>
        <p:spPr>
          <a:xfrm>
            <a:off x="775339" y="5727704"/>
            <a:ext cx="2827839" cy="625492"/>
          </a:xfrm>
          <a:prstGeom prst="rect">
            <a:avLst/>
          </a:prstGeom>
        </p:spPr>
        <p:txBody>
          <a:bodyPr wrap="square" lIns="0" tIns="0" rIns="0" bIns="0" rtlCol="0" anchor="t">
            <a:spAutoFit/>
          </a:bodyPr>
          <a:lstStyle/>
          <a:p>
            <a:pPr algn="ctr">
              <a:lnSpc>
                <a:spcPts val="5595"/>
              </a:lnSpc>
              <a:spcBef>
                <a:spcPct val="0"/>
              </a:spcBef>
            </a:pPr>
            <a:r>
              <a:rPr lang="en-US" sz="2400" dirty="0">
                <a:solidFill>
                  <a:srgbClr val="066234"/>
                </a:solidFill>
                <a:latin typeface="Nexa"/>
              </a:rPr>
              <a:t>Moderator</a:t>
            </a:r>
            <a:endParaRPr lang="en-US" sz="2400" dirty="0">
              <a:solidFill>
                <a:srgbClr val="066234"/>
              </a:solidFill>
              <a:latin typeface="Nexa"/>
              <a:sym typeface="Nexa"/>
            </a:endParaRPr>
          </a:p>
        </p:txBody>
      </p:sp>
      <p:sp>
        <p:nvSpPr>
          <p:cNvPr id="15" name="TextBox 11">
            <a:extLst>
              <a:ext uri="{FF2B5EF4-FFF2-40B4-BE49-F238E27FC236}">
                <a16:creationId xmlns:a16="http://schemas.microsoft.com/office/drawing/2014/main" id="{0CBC5035-3547-078A-C0F6-749186CC9AF5}"/>
              </a:ext>
            </a:extLst>
          </p:cNvPr>
          <p:cNvSpPr txBox="1"/>
          <p:nvPr/>
        </p:nvSpPr>
        <p:spPr>
          <a:xfrm>
            <a:off x="14705536" y="6200242"/>
            <a:ext cx="3115734" cy="830997"/>
          </a:xfrm>
          <a:prstGeom prst="rect">
            <a:avLst/>
          </a:prstGeom>
        </p:spPr>
        <p:txBody>
          <a:bodyPr wrap="square" lIns="0" tIns="0" rIns="0" bIns="0" rtlCol="0" anchor="t">
            <a:spAutoFit/>
          </a:bodyPr>
          <a:lstStyle/>
          <a:p>
            <a:pPr algn="ctr">
              <a:spcBef>
                <a:spcPct val="0"/>
              </a:spcBef>
            </a:pPr>
            <a:r>
              <a:rPr lang="en-GB" b="1" dirty="0">
                <a:solidFill>
                  <a:srgbClr val="066234"/>
                </a:solidFill>
                <a:latin typeface="Nexa Heavy"/>
              </a:rPr>
              <a:t>Prof. Dr. Daniela Jacob </a:t>
            </a:r>
            <a:endParaRPr lang="en-US" b="1" dirty="0">
              <a:solidFill>
                <a:srgbClr val="066234"/>
              </a:solidFill>
              <a:latin typeface="Nexa Heavy"/>
              <a:sym typeface="Nexa Heavy"/>
            </a:endParaRPr>
          </a:p>
          <a:p>
            <a:pPr algn="ctr">
              <a:spcBef>
                <a:spcPct val="0"/>
              </a:spcBef>
            </a:pPr>
            <a:r>
              <a:rPr lang="en-GB" dirty="0">
                <a:solidFill>
                  <a:srgbClr val="000000"/>
                </a:solidFill>
                <a:latin typeface="Nexa"/>
              </a:rPr>
              <a:t>LEUPHANA University </a:t>
            </a:r>
            <a:r>
              <a:rPr lang="en-GB" dirty="0" err="1">
                <a:solidFill>
                  <a:srgbClr val="000000"/>
                </a:solidFill>
                <a:latin typeface="Nexa"/>
              </a:rPr>
              <a:t>Lüneburg</a:t>
            </a:r>
            <a:endParaRPr lang="en-US" dirty="0">
              <a:solidFill>
                <a:srgbClr val="000000"/>
              </a:solidFill>
              <a:latin typeface="Nexa"/>
              <a:sym typeface="Nexa"/>
            </a:endParaRPr>
          </a:p>
        </p:txBody>
      </p:sp>
      <p:sp>
        <p:nvSpPr>
          <p:cNvPr id="16" name="TextBox 11">
            <a:extLst>
              <a:ext uri="{FF2B5EF4-FFF2-40B4-BE49-F238E27FC236}">
                <a16:creationId xmlns:a16="http://schemas.microsoft.com/office/drawing/2014/main" id="{C2D59796-2079-280D-CE81-DE524833814C}"/>
              </a:ext>
            </a:extLst>
          </p:cNvPr>
          <p:cNvSpPr txBox="1"/>
          <p:nvPr/>
        </p:nvSpPr>
        <p:spPr>
          <a:xfrm>
            <a:off x="11215374" y="6165164"/>
            <a:ext cx="3115734" cy="1384995"/>
          </a:xfrm>
          <a:prstGeom prst="rect">
            <a:avLst/>
          </a:prstGeom>
        </p:spPr>
        <p:txBody>
          <a:bodyPr wrap="square" lIns="0" tIns="0" rIns="0" bIns="0" rtlCol="0" anchor="t">
            <a:spAutoFit/>
          </a:bodyPr>
          <a:lstStyle/>
          <a:p>
            <a:pPr algn="ctr">
              <a:spcBef>
                <a:spcPct val="0"/>
              </a:spcBef>
            </a:pPr>
            <a:r>
              <a:rPr lang="en-GB" b="1" dirty="0">
                <a:solidFill>
                  <a:srgbClr val="066234"/>
                </a:solidFill>
                <a:latin typeface="Nexa Heavy"/>
              </a:rPr>
              <a:t>Dr. Koen Jonkers </a:t>
            </a:r>
            <a:endParaRPr lang="en-US" b="1" dirty="0">
              <a:solidFill>
                <a:srgbClr val="066234"/>
              </a:solidFill>
              <a:latin typeface="Nexa Heavy"/>
              <a:sym typeface="Nexa Heavy"/>
            </a:endParaRPr>
          </a:p>
          <a:p>
            <a:pPr algn="ctr">
              <a:spcBef>
                <a:spcPct val="0"/>
              </a:spcBef>
            </a:pPr>
            <a:r>
              <a:rPr lang="en-US" dirty="0">
                <a:solidFill>
                  <a:srgbClr val="000000"/>
                </a:solidFill>
                <a:latin typeface="Nexa"/>
              </a:rPr>
              <a:t>JRC Centre for Advanced Studies (S.4), European Commission Joint Research Centre</a:t>
            </a:r>
            <a:endParaRPr lang="en-US" dirty="0">
              <a:solidFill>
                <a:srgbClr val="000000"/>
              </a:solidFill>
              <a:latin typeface="Nexa"/>
              <a:sym typeface="Nexa"/>
            </a:endParaRPr>
          </a:p>
        </p:txBody>
      </p:sp>
      <p:sp>
        <p:nvSpPr>
          <p:cNvPr id="17" name="TextBox 11">
            <a:extLst>
              <a:ext uri="{FF2B5EF4-FFF2-40B4-BE49-F238E27FC236}">
                <a16:creationId xmlns:a16="http://schemas.microsoft.com/office/drawing/2014/main" id="{FF05E179-0D5A-3703-83E2-A97148414437}"/>
              </a:ext>
            </a:extLst>
          </p:cNvPr>
          <p:cNvSpPr txBox="1"/>
          <p:nvPr/>
        </p:nvSpPr>
        <p:spPr>
          <a:xfrm>
            <a:off x="7830927" y="6146129"/>
            <a:ext cx="3115734" cy="553998"/>
          </a:xfrm>
          <a:prstGeom prst="rect">
            <a:avLst/>
          </a:prstGeom>
        </p:spPr>
        <p:txBody>
          <a:bodyPr wrap="square" lIns="0" tIns="0" rIns="0" bIns="0" rtlCol="0" anchor="t">
            <a:spAutoFit/>
          </a:bodyPr>
          <a:lstStyle/>
          <a:p>
            <a:pPr algn="ctr">
              <a:spcBef>
                <a:spcPct val="0"/>
              </a:spcBef>
            </a:pPr>
            <a:r>
              <a:rPr lang="en-GB" b="1" dirty="0">
                <a:solidFill>
                  <a:srgbClr val="066234"/>
                </a:solidFill>
                <a:latin typeface="Nexa Heavy"/>
              </a:rPr>
              <a:t>Dr. Eszter Kelemen </a:t>
            </a:r>
            <a:endParaRPr lang="en-US" b="1" dirty="0">
              <a:solidFill>
                <a:srgbClr val="066234"/>
              </a:solidFill>
              <a:latin typeface="Nexa Heavy"/>
              <a:sym typeface="Nexa Heavy"/>
            </a:endParaRPr>
          </a:p>
          <a:p>
            <a:pPr algn="ctr">
              <a:spcBef>
                <a:spcPct val="0"/>
              </a:spcBef>
            </a:pPr>
            <a:r>
              <a:rPr lang="en-GB" dirty="0">
                <a:solidFill>
                  <a:srgbClr val="000000"/>
                </a:solidFill>
                <a:latin typeface="Nexa"/>
              </a:rPr>
              <a:t>ESSRG Nonprofit Ltd. </a:t>
            </a:r>
            <a:endParaRPr lang="en-US" dirty="0">
              <a:solidFill>
                <a:srgbClr val="000000"/>
              </a:solidFill>
              <a:latin typeface="Nexa"/>
              <a:sym typeface="Nexa"/>
            </a:endParaRPr>
          </a:p>
        </p:txBody>
      </p:sp>
      <p:sp>
        <p:nvSpPr>
          <p:cNvPr id="18" name="TextBox 11">
            <a:extLst>
              <a:ext uri="{FF2B5EF4-FFF2-40B4-BE49-F238E27FC236}">
                <a16:creationId xmlns:a16="http://schemas.microsoft.com/office/drawing/2014/main" id="{9ABD9476-4D48-3254-9D4C-6B4D38427342}"/>
              </a:ext>
            </a:extLst>
          </p:cNvPr>
          <p:cNvSpPr txBox="1"/>
          <p:nvPr/>
        </p:nvSpPr>
        <p:spPr>
          <a:xfrm>
            <a:off x="4467242" y="6125086"/>
            <a:ext cx="3115734" cy="830997"/>
          </a:xfrm>
          <a:prstGeom prst="rect">
            <a:avLst/>
          </a:prstGeom>
        </p:spPr>
        <p:txBody>
          <a:bodyPr wrap="square" lIns="0" tIns="0" rIns="0" bIns="0" rtlCol="0" anchor="t">
            <a:spAutoFit/>
          </a:bodyPr>
          <a:lstStyle/>
          <a:p>
            <a:pPr algn="ctr">
              <a:spcBef>
                <a:spcPct val="0"/>
              </a:spcBef>
            </a:pPr>
            <a:r>
              <a:rPr lang="en-GB" b="1" dirty="0">
                <a:solidFill>
                  <a:srgbClr val="066234"/>
                </a:solidFill>
                <a:latin typeface="Nexa Heavy"/>
              </a:rPr>
              <a:t>Dr. Rupert Lewis</a:t>
            </a:r>
            <a:endParaRPr lang="en-US" b="1" dirty="0">
              <a:solidFill>
                <a:srgbClr val="066234"/>
              </a:solidFill>
              <a:latin typeface="Nexa Heavy"/>
              <a:sym typeface="Nexa Heavy"/>
            </a:endParaRPr>
          </a:p>
          <a:p>
            <a:pPr algn="ctr">
              <a:spcBef>
                <a:spcPct val="0"/>
              </a:spcBef>
            </a:pPr>
            <a:r>
              <a:rPr lang="en-GB" dirty="0">
                <a:solidFill>
                  <a:srgbClr val="000000"/>
                </a:solidFill>
                <a:latin typeface="Nexa"/>
              </a:rPr>
              <a:t>Natural Environment Research Council</a:t>
            </a:r>
            <a:endParaRPr lang="en-US" dirty="0">
              <a:solidFill>
                <a:srgbClr val="000000"/>
              </a:solidFill>
              <a:latin typeface="Nexa"/>
              <a:sym typeface="Nexa"/>
            </a:endParaRPr>
          </a:p>
        </p:txBody>
      </p:sp>
      <p:grpSp>
        <p:nvGrpSpPr>
          <p:cNvPr id="3" name="Group 3">
            <a:extLst>
              <a:ext uri="{FF2B5EF4-FFF2-40B4-BE49-F238E27FC236}">
                <a16:creationId xmlns:a16="http://schemas.microsoft.com/office/drawing/2014/main" id="{8A9946DA-3723-7FA9-778E-46CFEF576CE3}"/>
              </a:ext>
            </a:extLst>
          </p:cNvPr>
          <p:cNvGrpSpPr/>
          <p:nvPr/>
        </p:nvGrpSpPr>
        <p:grpSpPr>
          <a:xfrm>
            <a:off x="934204" y="3222424"/>
            <a:ext cx="2668974" cy="2580764"/>
            <a:chOff x="0" y="0"/>
            <a:chExt cx="812800" cy="812800"/>
          </a:xfrm>
        </p:grpSpPr>
        <p:sp>
          <p:nvSpPr>
            <p:cNvPr id="4" name="Freeform 4">
              <a:extLst>
                <a:ext uri="{FF2B5EF4-FFF2-40B4-BE49-F238E27FC236}">
                  <a16:creationId xmlns:a16="http://schemas.microsoft.com/office/drawing/2014/main" id="{7DA326C8-F87D-4DE0-B92D-E6910743C15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6100" b="-6100"/>
              </a:stretch>
            </a:blipFill>
          </p:spPr>
          <p:txBody>
            <a:bodyPr/>
            <a:lstStyle/>
            <a:p>
              <a:endParaRPr lang="en-BE"/>
            </a:p>
          </p:txBody>
        </p:sp>
      </p:grpSp>
      <p:pic>
        <p:nvPicPr>
          <p:cNvPr id="8" name="Picture 7">
            <a:extLst>
              <a:ext uri="{FF2B5EF4-FFF2-40B4-BE49-F238E27FC236}">
                <a16:creationId xmlns:a16="http://schemas.microsoft.com/office/drawing/2014/main" id="{A7709EC0-6530-92B7-F7ED-BF68AACD58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55083" y="2953459"/>
            <a:ext cx="3141721" cy="3141721"/>
          </a:xfrm>
          <a:prstGeom prst="rect">
            <a:avLst/>
          </a:prstGeom>
        </p:spPr>
      </p:pic>
      <p:pic>
        <p:nvPicPr>
          <p:cNvPr id="13" name="Picture 12">
            <a:extLst>
              <a:ext uri="{FF2B5EF4-FFF2-40B4-BE49-F238E27FC236}">
                <a16:creationId xmlns:a16="http://schemas.microsoft.com/office/drawing/2014/main" id="{1EE868F8-DFB3-7254-5E28-A42EFF5183D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16585" y="2925485"/>
            <a:ext cx="3187075" cy="3187075"/>
          </a:xfrm>
          <a:prstGeom prst="rect">
            <a:avLst/>
          </a:prstGeom>
        </p:spPr>
      </p:pic>
      <p:pic>
        <p:nvPicPr>
          <p:cNvPr id="21" name="Picture 20">
            <a:extLst>
              <a:ext uri="{FF2B5EF4-FFF2-40B4-BE49-F238E27FC236}">
                <a16:creationId xmlns:a16="http://schemas.microsoft.com/office/drawing/2014/main" id="{8C6FCA4F-70A0-0589-0455-43D3AE2F270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14413" y="2938011"/>
            <a:ext cx="3148763" cy="3148763"/>
          </a:xfrm>
          <a:prstGeom prst="rect">
            <a:avLst/>
          </a:prstGeom>
        </p:spPr>
      </p:pic>
      <p:pic>
        <p:nvPicPr>
          <p:cNvPr id="25" name="Picture 24">
            <a:extLst>
              <a:ext uri="{FF2B5EF4-FFF2-40B4-BE49-F238E27FC236}">
                <a16:creationId xmlns:a16="http://schemas.microsoft.com/office/drawing/2014/main" id="{EE1901EB-3394-2FF1-C6BD-33D50FD2EB2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09258" y="2925899"/>
            <a:ext cx="3148762" cy="3148762"/>
          </a:xfrm>
          <a:prstGeom prst="rect">
            <a:avLst/>
          </a:prstGeom>
        </p:spPr>
      </p:pic>
    </p:spTree>
    <p:extLst>
      <p:ext uri="{BB962C8B-B14F-4D97-AF65-F5344CB8AC3E}">
        <p14:creationId xmlns:p14="http://schemas.microsoft.com/office/powerpoint/2010/main" val="2987731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F58E4-81EF-142F-1B86-3BE4AEAFFD8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856E403-8B8D-71E5-82F5-EF6D124EC37E}"/>
              </a:ext>
            </a:extLst>
          </p:cNvPr>
          <p:cNvSpPr>
            <a:spLocks noGrp="1" noRot="1" noMove="1" noResize="1" noEditPoints="1" noAdjustHandles="1" noChangeArrowheads="1" noChangeShapeType="1"/>
          </p:cNvSpPr>
          <p:nvPr/>
        </p:nvSpPr>
        <p:spPr>
          <a:xfrm flipH="1">
            <a:off x="3851129" y="-1662165"/>
            <a:ext cx="18626614" cy="17555583"/>
          </a:xfrm>
          <a:custGeom>
            <a:avLst/>
            <a:gdLst/>
            <a:ahLst/>
            <a:cxnLst/>
            <a:rect l="l" t="t" r="r" b="b"/>
            <a:pathLst>
              <a:path w="18626614" h="17555583">
                <a:moveTo>
                  <a:pt x="18626613" y="0"/>
                </a:moveTo>
                <a:lnTo>
                  <a:pt x="0" y="0"/>
                </a:lnTo>
                <a:lnTo>
                  <a:pt x="0" y="17555584"/>
                </a:lnTo>
                <a:lnTo>
                  <a:pt x="18626613" y="17555584"/>
                </a:lnTo>
                <a:lnTo>
                  <a:pt x="18626613" y="0"/>
                </a:lnTo>
                <a:close/>
              </a:path>
            </a:pathLst>
          </a:custGeom>
          <a:blipFill>
            <a:blip r:embed="rId2"/>
            <a:stretch>
              <a:fillRect/>
            </a:stretch>
          </a:blipFill>
        </p:spPr>
        <p:txBody>
          <a:bodyPr/>
          <a:lstStyle/>
          <a:p>
            <a:endParaRPr lang="en-BE" b="1" dirty="0"/>
          </a:p>
        </p:txBody>
      </p:sp>
      <p:sp>
        <p:nvSpPr>
          <p:cNvPr id="5" name="Freeform 5">
            <a:extLst>
              <a:ext uri="{FF2B5EF4-FFF2-40B4-BE49-F238E27FC236}">
                <a16:creationId xmlns:a16="http://schemas.microsoft.com/office/drawing/2014/main" id="{7AB17384-B20F-79E4-6B56-06427C610B83}"/>
              </a:ext>
            </a:extLst>
          </p:cNvPr>
          <p:cNvSpPr>
            <a:spLocks noGrp="1" noRot="1" noMove="1" noResize="1" noEditPoints="1" noAdjustHandles="1" noChangeArrowheads="1" noChangeShapeType="1"/>
          </p:cNvSpPr>
          <p:nvPr/>
        </p:nvSpPr>
        <p:spPr>
          <a:xfrm rot="-10408100" flipH="1">
            <a:off x="-5123129" y="6922996"/>
            <a:ext cx="11480326" cy="4650225"/>
          </a:xfrm>
          <a:custGeom>
            <a:avLst/>
            <a:gdLst/>
            <a:ahLst/>
            <a:cxnLst/>
            <a:rect l="l" t="t" r="r" b="b"/>
            <a:pathLst>
              <a:path w="11480326" h="4650225">
                <a:moveTo>
                  <a:pt x="11480326" y="0"/>
                </a:moveTo>
                <a:lnTo>
                  <a:pt x="0" y="0"/>
                </a:lnTo>
                <a:lnTo>
                  <a:pt x="0" y="4650226"/>
                </a:lnTo>
                <a:lnTo>
                  <a:pt x="11480326" y="4650226"/>
                </a:lnTo>
                <a:lnTo>
                  <a:pt x="11480326" y="0"/>
                </a:lnTo>
                <a:close/>
              </a:path>
            </a:pathLst>
          </a:custGeom>
          <a:blipFill>
            <a:blip r:embed="rId3"/>
            <a:stretch>
              <a:fillRect r="-62248" b="-277521"/>
            </a:stretch>
          </a:blipFill>
        </p:spPr>
        <p:txBody>
          <a:bodyPr/>
          <a:lstStyle/>
          <a:p>
            <a:endParaRPr lang="en-BE"/>
          </a:p>
        </p:txBody>
      </p:sp>
      <p:sp>
        <p:nvSpPr>
          <p:cNvPr id="12" name="TextBox 12">
            <a:extLst>
              <a:ext uri="{FF2B5EF4-FFF2-40B4-BE49-F238E27FC236}">
                <a16:creationId xmlns:a16="http://schemas.microsoft.com/office/drawing/2014/main" id="{1D71B575-67DD-4E64-D824-75FF44C28BAD}"/>
              </a:ext>
            </a:extLst>
          </p:cNvPr>
          <p:cNvSpPr txBox="1"/>
          <p:nvPr/>
        </p:nvSpPr>
        <p:spPr>
          <a:xfrm>
            <a:off x="533907" y="1631652"/>
            <a:ext cx="7453060" cy="683200"/>
          </a:xfrm>
          <a:prstGeom prst="rect">
            <a:avLst/>
          </a:prstGeom>
        </p:spPr>
        <p:txBody>
          <a:bodyPr lIns="0" tIns="0" rIns="0" bIns="0" rtlCol="0" anchor="t">
            <a:spAutoFit/>
          </a:bodyPr>
          <a:lstStyle/>
          <a:p>
            <a:pPr algn="l">
              <a:lnSpc>
                <a:spcPts val="5595"/>
              </a:lnSpc>
              <a:spcBef>
                <a:spcPct val="0"/>
              </a:spcBef>
            </a:pPr>
            <a:r>
              <a:rPr lang="en-US" sz="3996" dirty="0">
                <a:solidFill>
                  <a:srgbClr val="066234"/>
                </a:solidFill>
                <a:latin typeface="Nexa"/>
                <a:ea typeface="Nexa"/>
                <a:cs typeface="Nexa"/>
                <a:sym typeface="Nexa"/>
              </a:rPr>
              <a:t>Q&amp;A Session</a:t>
            </a:r>
          </a:p>
        </p:txBody>
      </p:sp>
      <p:sp>
        <p:nvSpPr>
          <p:cNvPr id="6" name="TextBox 10">
            <a:extLst>
              <a:ext uri="{FF2B5EF4-FFF2-40B4-BE49-F238E27FC236}">
                <a16:creationId xmlns:a16="http://schemas.microsoft.com/office/drawing/2014/main" id="{FFE508DC-A472-83EA-8EC6-C63622B2B29D}"/>
              </a:ext>
            </a:extLst>
          </p:cNvPr>
          <p:cNvSpPr txBox="1">
            <a:spLocks noGrp="1" noRot="1" noMove="1" noResize="1" noEditPoints="1" noAdjustHandles="1" noChangeArrowheads="1" noChangeShapeType="1"/>
          </p:cNvSpPr>
          <p:nvPr/>
        </p:nvSpPr>
        <p:spPr>
          <a:xfrm>
            <a:off x="450780" y="369946"/>
            <a:ext cx="5465111" cy="1008609"/>
          </a:xfrm>
          <a:prstGeom prst="rect">
            <a:avLst/>
          </a:prstGeom>
        </p:spPr>
        <p:txBody>
          <a:bodyPr wrap="square" lIns="0" tIns="0" rIns="0" bIns="0" rtlCol="0" anchor="t">
            <a:spAutoFit/>
          </a:bodyPr>
          <a:lstStyle/>
          <a:p>
            <a:pPr algn="l">
              <a:spcBef>
                <a:spcPct val="0"/>
              </a:spcBef>
            </a:pPr>
            <a:r>
              <a:rPr lang="en-US" sz="1050" dirty="0">
                <a:solidFill>
                  <a:srgbClr val="066234"/>
                </a:solidFill>
                <a:latin typeface="Nexa"/>
                <a:ea typeface="Nexa"/>
                <a:cs typeface="Nexa"/>
                <a:sym typeface="Nexa"/>
              </a:rPr>
              <a:t>WEBINAR ON THE</a:t>
            </a:r>
          </a:p>
          <a:p>
            <a:pPr>
              <a:spcBef>
                <a:spcPct val="0"/>
              </a:spcBef>
            </a:pPr>
            <a:r>
              <a:rPr lang="en-US" sz="1400" b="1" dirty="0">
                <a:solidFill>
                  <a:srgbClr val="81C349"/>
                </a:solidFill>
                <a:latin typeface="Morisawa Role Sans Text Pro Bold"/>
              </a:rPr>
              <a:t>Rapid and Living Evidence Synthesis for Environmental Action: Best Practices and Next Steps</a:t>
            </a:r>
          </a:p>
          <a:p>
            <a:pPr algn="l">
              <a:lnSpc>
                <a:spcPts val="3788"/>
              </a:lnSpc>
              <a:spcBef>
                <a:spcPct val="0"/>
              </a:spcBef>
            </a:pPr>
            <a:endParaRPr lang="en-US" sz="1400" b="1" dirty="0">
              <a:solidFill>
                <a:srgbClr val="81C349"/>
              </a:solidFill>
              <a:latin typeface="Morisawa Role Sans Text Pro Bold"/>
              <a:ea typeface="Morisawa Role Sans Text Pro Bold"/>
              <a:cs typeface="Morisawa Role Sans Text Pro Bold"/>
              <a:sym typeface="Morisawa Role Sans Text Pro Bold"/>
            </a:endParaRPr>
          </a:p>
        </p:txBody>
      </p:sp>
      <p:grpSp>
        <p:nvGrpSpPr>
          <p:cNvPr id="4" name="Group 3">
            <a:extLst>
              <a:ext uri="{FF2B5EF4-FFF2-40B4-BE49-F238E27FC236}">
                <a16:creationId xmlns:a16="http://schemas.microsoft.com/office/drawing/2014/main" id="{E8525295-704A-4848-5067-8F600EDC6810}"/>
              </a:ext>
            </a:extLst>
          </p:cNvPr>
          <p:cNvGrpSpPr/>
          <p:nvPr/>
        </p:nvGrpSpPr>
        <p:grpSpPr>
          <a:xfrm>
            <a:off x="6986074" y="2761698"/>
            <a:ext cx="3472270" cy="3357511"/>
            <a:chOff x="0" y="0"/>
            <a:chExt cx="812800" cy="812800"/>
          </a:xfrm>
        </p:grpSpPr>
        <p:sp>
          <p:nvSpPr>
            <p:cNvPr id="8" name="Freeform 4">
              <a:extLst>
                <a:ext uri="{FF2B5EF4-FFF2-40B4-BE49-F238E27FC236}">
                  <a16:creationId xmlns:a16="http://schemas.microsoft.com/office/drawing/2014/main" id="{08F93A50-577B-9A55-E309-FE3C80ED844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t="-6100" b="-6100"/>
              </a:stretch>
            </a:blipFill>
          </p:spPr>
          <p:txBody>
            <a:bodyPr/>
            <a:lstStyle/>
            <a:p>
              <a:endParaRPr lang="en-BE"/>
            </a:p>
          </p:txBody>
        </p:sp>
      </p:grpSp>
      <p:sp>
        <p:nvSpPr>
          <p:cNvPr id="11" name="TextBox 11">
            <a:extLst>
              <a:ext uri="{FF2B5EF4-FFF2-40B4-BE49-F238E27FC236}">
                <a16:creationId xmlns:a16="http://schemas.microsoft.com/office/drawing/2014/main" id="{3C850A47-E224-D315-8FDA-1AD98802323A}"/>
              </a:ext>
            </a:extLst>
          </p:cNvPr>
          <p:cNvSpPr txBox="1"/>
          <p:nvPr/>
        </p:nvSpPr>
        <p:spPr>
          <a:xfrm>
            <a:off x="6070203" y="6606409"/>
            <a:ext cx="5063018" cy="1191095"/>
          </a:xfrm>
          <a:prstGeom prst="rect">
            <a:avLst/>
          </a:prstGeom>
        </p:spPr>
        <p:txBody>
          <a:bodyPr wrap="square" lIns="0" tIns="0" rIns="0" bIns="0" rtlCol="0" anchor="t">
            <a:spAutoFit/>
          </a:bodyPr>
          <a:lstStyle/>
          <a:p>
            <a:pPr algn="ctr">
              <a:spcBef>
                <a:spcPct val="0"/>
              </a:spcBef>
            </a:pPr>
            <a:r>
              <a:rPr lang="en-GB" sz="2580" b="1" dirty="0">
                <a:solidFill>
                  <a:srgbClr val="066234"/>
                </a:solidFill>
                <a:latin typeface="Nexa Heavy"/>
              </a:rPr>
              <a:t>Dr. Eldrid Herrington</a:t>
            </a:r>
            <a:endParaRPr lang="en-US" sz="2580" b="1" dirty="0">
              <a:solidFill>
                <a:srgbClr val="066234"/>
              </a:solidFill>
              <a:latin typeface="Nexa Heavy"/>
              <a:sym typeface="Nexa Heavy"/>
            </a:endParaRPr>
          </a:p>
          <a:p>
            <a:pPr algn="ctr">
              <a:spcBef>
                <a:spcPct val="0"/>
              </a:spcBef>
            </a:pPr>
            <a:r>
              <a:rPr lang="en-US" sz="2580" dirty="0">
                <a:solidFill>
                  <a:srgbClr val="000000"/>
                </a:solidFill>
                <a:latin typeface="Nexa"/>
              </a:rPr>
              <a:t>University of Cambridge Judge Business School </a:t>
            </a:r>
            <a:endParaRPr lang="en-US" sz="2580" dirty="0">
              <a:solidFill>
                <a:srgbClr val="000000"/>
              </a:solidFill>
              <a:latin typeface="Nexa"/>
              <a:sym typeface="Nexa"/>
            </a:endParaRPr>
          </a:p>
        </p:txBody>
      </p:sp>
    </p:spTree>
    <p:extLst>
      <p:ext uri="{BB962C8B-B14F-4D97-AF65-F5344CB8AC3E}">
        <p14:creationId xmlns:p14="http://schemas.microsoft.com/office/powerpoint/2010/main" val="4293649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E81FF-8755-28B5-B1B0-A9206473045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4A4F6A6-AFBE-A808-C55E-24918DF5E829}"/>
              </a:ext>
            </a:extLst>
          </p:cNvPr>
          <p:cNvSpPr>
            <a:spLocks noGrp="1" noRot="1" noMove="1" noResize="1" noEditPoints="1" noAdjustHandles="1" noChangeArrowheads="1" noChangeShapeType="1"/>
          </p:cNvSpPr>
          <p:nvPr/>
        </p:nvSpPr>
        <p:spPr>
          <a:xfrm flipH="1">
            <a:off x="3851129" y="-1662165"/>
            <a:ext cx="18626614" cy="17555583"/>
          </a:xfrm>
          <a:custGeom>
            <a:avLst/>
            <a:gdLst/>
            <a:ahLst/>
            <a:cxnLst/>
            <a:rect l="l" t="t" r="r" b="b"/>
            <a:pathLst>
              <a:path w="18626614" h="17555583">
                <a:moveTo>
                  <a:pt x="18626613" y="0"/>
                </a:moveTo>
                <a:lnTo>
                  <a:pt x="0" y="0"/>
                </a:lnTo>
                <a:lnTo>
                  <a:pt x="0" y="17555584"/>
                </a:lnTo>
                <a:lnTo>
                  <a:pt x="18626613" y="17555584"/>
                </a:lnTo>
                <a:lnTo>
                  <a:pt x="18626613" y="0"/>
                </a:lnTo>
                <a:close/>
              </a:path>
            </a:pathLst>
          </a:custGeom>
          <a:blipFill>
            <a:blip r:embed="rId2"/>
            <a:stretch>
              <a:fillRect/>
            </a:stretch>
          </a:blipFill>
        </p:spPr>
        <p:txBody>
          <a:bodyPr/>
          <a:lstStyle/>
          <a:p>
            <a:endParaRPr lang="en-BE"/>
          </a:p>
        </p:txBody>
      </p:sp>
      <p:sp>
        <p:nvSpPr>
          <p:cNvPr id="5" name="Freeform 5">
            <a:extLst>
              <a:ext uri="{FF2B5EF4-FFF2-40B4-BE49-F238E27FC236}">
                <a16:creationId xmlns:a16="http://schemas.microsoft.com/office/drawing/2014/main" id="{96707293-33ED-ECA3-5076-9FAE1CFF5824}"/>
              </a:ext>
            </a:extLst>
          </p:cNvPr>
          <p:cNvSpPr>
            <a:spLocks noGrp="1" noRot="1" noMove="1" noResize="1" noEditPoints="1" noAdjustHandles="1" noChangeArrowheads="1" noChangeShapeType="1"/>
          </p:cNvSpPr>
          <p:nvPr/>
        </p:nvSpPr>
        <p:spPr>
          <a:xfrm rot="-10408100" flipH="1">
            <a:off x="-5123129" y="6922996"/>
            <a:ext cx="11480326" cy="4650225"/>
          </a:xfrm>
          <a:custGeom>
            <a:avLst/>
            <a:gdLst/>
            <a:ahLst/>
            <a:cxnLst/>
            <a:rect l="l" t="t" r="r" b="b"/>
            <a:pathLst>
              <a:path w="11480326" h="4650225">
                <a:moveTo>
                  <a:pt x="11480326" y="0"/>
                </a:moveTo>
                <a:lnTo>
                  <a:pt x="0" y="0"/>
                </a:lnTo>
                <a:lnTo>
                  <a:pt x="0" y="4650226"/>
                </a:lnTo>
                <a:lnTo>
                  <a:pt x="11480326" y="4650226"/>
                </a:lnTo>
                <a:lnTo>
                  <a:pt x="11480326" y="0"/>
                </a:lnTo>
                <a:close/>
              </a:path>
            </a:pathLst>
          </a:custGeom>
          <a:blipFill>
            <a:blip r:embed="rId3"/>
            <a:stretch>
              <a:fillRect r="-62248" b="-277521"/>
            </a:stretch>
          </a:blipFill>
        </p:spPr>
        <p:txBody>
          <a:bodyPr/>
          <a:lstStyle/>
          <a:p>
            <a:endParaRPr lang="en-BE"/>
          </a:p>
        </p:txBody>
      </p:sp>
      <p:sp>
        <p:nvSpPr>
          <p:cNvPr id="11" name="TextBox 11">
            <a:extLst>
              <a:ext uri="{FF2B5EF4-FFF2-40B4-BE49-F238E27FC236}">
                <a16:creationId xmlns:a16="http://schemas.microsoft.com/office/drawing/2014/main" id="{96D55766-6A13-C04E-5E8D-18E258F29ACE}"/>
              </a:ext>
            </a:extLst>
          </p:cNvPr>
          <p:cNvSpPr txBox="1"/>
          <p:nvPr/>
        </p:nvSpPr>
        <p:spPr>
          <a:xfrm>
            <a:off x="6584426" y="6987326"/>
            <a:ext cx="5135749" cy="1237326"/>
          </a:xfrm>
          <a:prstGeom prst="rect">
            <a:avLst/>
          </a:prstGeom>
        </p:spPr>
        <p:txBody>
          <a:bodyPr lIns="0" tIns="0" rIns="0" bIns="0" rtlCol="0" anchor="t">
            <a:spAutoFit/>
          </a:bodyPr>
          <a:lstStyle/>
          <a:p>
            <a:pPr algn="ctr">
              <a:lnSpc>
                <a:spcPts val="3606"/>
              </a:lnSpc>
              <a:spcBef>
                <a:spcPct val="0"/>
              </a:spcBef>
            </a:pPr>
            <a:r>
              <a:rPr lang="en-GB" sz="2576" b="1" dirty="0">
                <a:solidFill>
                  <a:srgbClr val="066234"/>
                </a:solidFill>
                <a:latin typeface="Nexa Heavy"/>
              </a:rPr>
              <a:t>Dr. Diana Potjomkina</a:t>
            </a:r>
            <a:endParaRPr lang="en-US" sz="2576" b="1" dirty="0">
              <a:solidFill>
                <a:srgbClr val="066234"/>
              </a:solidFill>
              <a:latin typeface="Nexa Heavy"/>
              <a:sym typeface="Nexa Heavy"/>
            </a:endParaRPr>
          </a:p>
          <a:p>
            <a:pPr algn="ctr">
              <a:lnSpc>
                <a:spcPts val="3091"/>
              </a:lnSpc>
              <a:spcBef>
                <a:spcPct val="0"/>
              </a:spcBef>
            </a:pPr>
            <a:r>
              <a:rPr lang="en-US" sz="2208" dirty="0">
                <a:solidFill>
                  <a:srgbClr val="000000"/>
                </a:solidFill>
                <a:latin typeface="Nexa"/>
              </a:rPr>
              <a:t>Senior Policy Officer for the Green Transition, Science Europe</a:t>
            </a:r>
            <a:endParaRPr lang="en-US" sz="2208" dirty="0">
              <a:solidFill>
                <a:srgbClr val="000000"/>
              </a:solidFill>
              <a:latin typeface="Nexa"/>
              <a:ea typeface="Nexa"/>
              <a:cs typeface="Nexa"/>
              <a:sym typeface="Nexa"/>
            </a:endParaRPr>
          </a:p>
        </p:txBody>
      </p:sp>
      <p:sp>
        <p:nvSpPr>
          <p:cNvPr id="12" name="TextBox 12">
            <a:extLst>
              <a:ext uri="{FF2B5EF4-FFF2-40B4-BE49-F238E27FC236}">
                <a16:creationId xmlns:a16="http://schemas.microsoft.com/office/drawing/2014/main" id="{1463F4AA-C75B-A510-E444-3FC7612E3E63}"/>
              </a:ext>
            </a:extLst>
          </p:cNvPr>
          <p:cNvSpPr txBox="1"/>
          <p:nvPr/>
        </p:nvSpPr>
        <p:spPr>
          <a:xfrm>
            <a:off x="533907" y="1631652"/>
            <a:ext cx="7453060" cy="683200"/>
          </a:xfrm>
          <a:prstGeom prst="rect">
            <a:avLst/>
          </a:prstGeom>
        </p:spPr>
        <p:txBody>
          <a:bodyPr lIns="0" tIns="0" rIns="0" bIns="0" rtlCol="0" anchor="t">
            <a:spAutoFit/>
          </a:bodyPr>
          <a:lstStyle/>
          <a:p>
            <a:pPr algn="l">
              <a:lnSpc>
                <a:spcPts val="5595"/>
              </a:lnSpc>
              <a:spcBef>
                <a:spcPct val="0"/>
              </a:spcBef>
            </a:pPr>
            <a:r>
              <a:rPr lang="en-US" sz="3996" dirty="0">
                <a:solidFill>
                  <a:srgbClr val="066234"/>
                </a:solidFill>
                <a:latin typeface="Nexa"/>
                <a:ea typeface="Nexa"/>
                <a:cs typeface="Nexa"/>
                <a:sym typeface="Nexa"/>
              </a:rPr>
              <a:t>Concluding Remarks</a:t>
            </a:r>
          </a:p>
        </p:txBody>
      </p:sp>
      <p:sp>
        <p:nvSpPr>
          <p:cNvPr id="6" name="TextBox 10">
            <a:extLst>
              <a:ext uri="{FF2B5EF4-FFF2-40B4-BE49-F238E27FC236}">
                <a16:creationId xmlns:a16="http://schemas.microsoft.com/office/drawing/2014/main" id="{8B9B434F-7664-1FE6-A572-E2F3E2CB80C5}"/>
              </a:ext>
            </a:extLst>
          </p:cNvPr>
          <p:cNvSpPr txBox="1">
            <a:spLocks noGrp="1" noRot="1" noMove="1" noResize="1" noEditPoints="1" noAdjustHandles="1" noChangeArrowheads="1" noChangeShapeType="1"/>
          </p:cNvSpPr>
          <p:nvPr/>
        </p:nvSpPr>
        <p:spPr>
          <a:xfrm>
            <a:off x="450780" y="369946"/>
            <a:ext cx="5465111" cy="1008609"/>
          </a:xfrm>
          <a:prstGeom prst="rect">
            <a:avLst/>
          </a:prstGeom>
        </p:spPr>
        <p:txBody>
          <a:bodyPr wrap="square" lIns="0" tIns="0" rIns="0" bIns="0" rtlCol="0" anchor="t">
            <a:spAutoFit/>
          </a:bodyPr>
          <a:lstStyle/>
          <a:p>
            <a:pPr algn="l">
              <a:spcBef>
                <a:spcPct val="0"/>
              </a:spcBef>
            </a:pPr>
            <a:r>
              <a:rPr lang="en-US" sz="1050" dirty="0">
                <a:solidFill>
                  <a:srgbClr val="066234"/>
                </a:solidFill>
                <a:latin typeface="Nexa"/>
                <a:ea typeface="Nexa"/>
                <a:cs typeface="Nexa"/>
                <a:sym typeface="Nexa"/>
              </a:rPr>
              <a:t>WEBINAR ON THE</a:t>
            </a:r>
          </a:p>
          <a:p>
            <a:pPr>
              <a:spcBef>
                <a:spcPct val="0"/>
              </a:spcBef>
            </a:pPr>
            <a:r>
              <a:rPr lang="en-US" sz="1400" b="1" dirty="0">
                <a:solidFill>
                  <a:srgbClr val="81C349"/>
                </a:solidFill>
                <a:latin typeface="Morisawa Role Sans Text Pro Bold"/>
              </a:rPr>
              <a:t>Rapid and Living Evidence Synthesis for Environmental Action: Best Practices and Next Steps</a:t>
            </a:r>
          </a:p>
          <a:p>
            <a:pPr algn="l">
              <a:lnSpc>
                <a:spcPts val="3788"/>
              </a:lnSpc>
              <a:spcBef>
                <a:spcPct val="0"/>
              </a:spcBef>
            </a:pPr>
            <a:endParaRPr lang="en-US" sz="1400" b="1" dirty="0">
              <a:solidFill>
                <a:srgbClr val="81C349"/>
              </a:solidFill>
              <a:latin typeface="Morisawa Role Sans Text Pro Bold"/>
              <a:ea typeface="Morisawa Role Sans Text Pro Bold"/>
              <a:cs typeface="Morisawa Role Sans Text Pro Bold"/>
              <a:sym typeface="Morisawa Role Sans Text Pro Bold"/>
            </a:endParaRPr>
          </a:p>
        </p:txBody>
      </p:sp>
      <p:pic>
        <p:nvPicPr>
          <p:cNvPr id="4" name="Picture 3">
            <a:extLst>
              <a:ext uri="{FF2B5EF4-FFF2-40B4-BE49-F238E27FC236}">
                <a16:creationId xmlns:a16="http://schemas.microsoft.com/office/drawing/2014/main" id="{29FE1618-AB97-070F-F9A4-F001BB1C7C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3047" y="2298697"/>
            <a:ext cx="4761905" cy="4761905"/>
          </a:xfrm>
          <a:prstGeom prst="rect">
            <a:avLst/>
          </a:prstGeom>
        </p:spPr>
      </p:pic>
    </p:spTree>
    <p:extLst>
      <p:ext uri="{BB962C8B-B14F-4D97-AF65-F5344CB8AC3E}">
        <p14:creationId xmlns:p14="http://schemas.microsoft.com/office/powerpoint/2010/main" val="8901325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D080C6B6C3764DBDBE63D9759BD350" ma:contentTypeVersion="19" ma:contentTypeDescription="Create a new document." ma:contentTypeScope="" ma:versionID="4d19c6709bf2dd70d3dda7053c3022b6">
  <xsd:schema xmlns:xsd="http://www.w3.org/2001/XMLSchema" xmlns:xs="http://www.w3.org/2001/XMLSchema" xmlns:p="http://schemas.microsoft.com/office/2006/metadata/properties" xmlns:ns2="79f31281-6e73-4091-abea-bf15e50d3b70" xmlns:ns3="df50260a-9d61-4048-9e2b-bb2690a3013a" targetNamespace="http://schemas.microsoft.com/office/2006/metadata/properties" ma:root="true" ma:fieldsID="d0b97bb390d597cb8e59d69768dfd209" ns2:_="" ns3:_="">
    <xsd:import namespace="79f31281-6e73-4091-abea-bf15e50d3b70"/>
    <xsd:import namespace="df50260a-9d61-4048-9e2b-bb2690a3013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LengthInSeconds"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f31281-6e73-4091-abea-bf15e50d3b7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8fd2600-4238-4185-8a87-9d2cbd41b61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f50260a-9d61-4048-9e2b-bb2690a3013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643c7d1-89a1-4324-a9a9-bf97f43523bc}" ma:internalName="TaxCatchAll" ma:showField="CatchAllData" ma:web="df50260a-9d61-4048-9e2b-bb2690a301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9f31281-6e73-4091-abea-bf15e50d3b70">
      <Terms xmlns="http://schemas.microsoft.com/office/infopath/2007/PartnerControls"/>
    </lcf76f155ced4ddcb4097134ff3c332f>
    <TaxCatchAll xmlns="df50260a-9d61-4048-9e2b-bb2690a3013a" xsi:nil="true"/>
  </documentManagement>
</p:properties>
</file>

<file path=customXml/itemProps1.xml><?xml version="1.0" encoding="utf-8"?>
<ds:datastoreItem xmlns:ds="http://schemas.openxmlformats.org/officeDocument/2006/customXml" ds:itemID="{1D690782-FBF8-4CAE-8449-476DB5E2264A}">
  <ds:schemaRefs>
    <ds:schemaRef ds:uri="http://schemas.microsoft.com/sharepoint/v3/contenttype/forms"/>
  </ds:schemaRefs>
</ds:datastoreItem>
</file>

<file path=customXml/itemProps2.xml><?xml version="1.0" encoding="utf-8"?>
<ds:datastoreItem xmlns:ds="http://schemas.openxmlformats.org/officeDocument/2006/customXml" ds:itemID="{65D38AE4-845D-4672-BE1E-153C9D4511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f31281-6e73-4091-abea-bf15e50d3b70"/>
    <ds:schemaRef ds:uri="df50260a-9d61-4048-9e2b-bb2690a301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AD7C68-8159-4E80-A56E-888F2B31B3BE}">
  <ds:schemaRefs>
    <ds:schemaRef ds:uri="79f31281-6e73-4091-abea-bf15e50d3b70"/>
    <ds:schemaRef ds:uri="df50260a-9d61-4048-9e2b-bb2690a3013a"/>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1150</TotalTime>
  <Words>426</Words>
  <Application>Microsoft Office PowerPoint</Application>
  <PresentationFormat>Custom</PresentationFormat>
  <Paragraphs>65</Paragraphs>
  <Slides>10</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Nexa Heavy</vt:lpstr>
      <vt:lpstr>Courier New</vt:lpstr>
      <vt:lpstr>Open Sans</vt:lpstr>
      <vt:lpstr>Wingdings</vt:lpstr>
      <vt:lpstr>Morisawa Role Sans Text Pro Bold</vt:lpstr>
      <vt:lpstr>Calibri</vt:lpstr>
      <vt:lpstr>Arial</vt:lpstr>
      <vt:lpstr>Nexa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Tweet Images (Presentation)</dc:title>
  <dc:creator>alex halksworth</dc:creator>
  <cp:lastModifiedBy>Diana Potjomkina</cp:lastModifiedBy>
  <cp:revision>1</cp:revision>
  <dcterms:created xsi:type="dcterms:W3CDTF">2006-08-16T00:00:00Z</dcterms:created>
  <dcterms:modified xsi:type="dcterms:W3CDTF">2026-04-27T11:27:17Z</dcterms:modified>
  <dc:identifier>DAGFe_0mzGM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0x010100E2D080C6B6C3764DBDBE63D9759BD350</vt:lpwstr>
  </property>
  <property fmtid="{D5CDD505-2E9C-101B-9397-08002B2CF9AE}" pid="3" name="MediaServiceImageTags">
    <vt:lpwstr/>
  </property>
</Properties>
</file>